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76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9" r:id="rId6"/>
    <p:sldId id="258" r:id="rId7"/>
    <p:sldId id="257" r:id="rId8"/>
    <p:sldId id="260" r:id="rId9"/>
    <p:sldId id="261" r:id="rId10"/>
    <p:sldId id="262" r:id="rId11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2660B-FDFF-F949-B36E-7C006B6D304E}" v="32" dt="2022-05-16T12:08:53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452" autoAdjust="0"/>
    <p:restoredTop sz="93069" autoAdjust="0"/>
  </p:normalViewPr>
  <p:slideViewPr>
    <p:cSldViewPr snapToGrid="0">
      <p:cViewPr varScale="1">
        <p:scale>
          <a:sx n="161" d="100"/>
          <a:sy n="161" d="100"/>
        </p:scale>
        <p:origin x="8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 Tienhaara" userId="6d49e176-eefd-490b-a66b-33d92dcd710f" providerId="ADAL" clId="{0292660B-FDFF-F949-B36E-7C006B6D304E}"/>
    <pc:docChg chg="undo custSel mod delSld modSld modMainMaster">
      <pc:chgData name="Sini Tienhaara" userId="6d49e176-eefd-490b-a66b-33d92dcd710f" providerId="ADAL" clId="{0292660B-FDFF-F949-B36E-7C006B6D304E}" dt="2022-05-16T12:09:02.590" v="120" actId="1076"/>
      <pc:docMkLst>
        <pc:docMk/>
      </pc:docMkLst>
      <pc:sldChg chg="addSp delSp modSp mod modClrScheme chgLayout">
        <pc:chgData name="Sini Tienhaara" userId="6d49e176-eefd-490b-a66b-33d92dcd710f" providerId="ADAL" clId="{0292660B-FDFF-F949-B36E-7C006B6D304E}" dt="2022-05-16T08:53:26.004" v="114" actId="478"/>
        <pc:sldMkLst>
          <pc:docMk/>
          <pc:sldMk cId="3879346322" sldId="256"/>
        </pc:sldMkLst>
        <pc:spChg chg="mod ord">
          <ac:chgData name="Sini Tienhaara" userId="6d49e176-eefd-490b-a66b-33d92dcd710f" providerId="ADAL" clId="{0292660B-FDFF-F949-B36E-7C006B6D304E}" dt="2022-05-16T08:30:36.300" v="14" actId="26606"/>
          <ac:spMkLst>
            <pc:docMk/>
            <pc:sldMk cId="3879346322" sldId="256"/>
            <ac:spMk id="2" creationId="{00000000-0000-0000-0000-000000000000}"/>
          </ac:spMkLst>
        </pc:spChg>
        <pc:spChg chg="mod ord">
          <ac:chgData name="Sini Tienhaara" userId="6d49e176-eefd-490b-a66b-33d92dcd710f" providerId="ADAL" clId="{0292660B-FDFF-F949-B36E-7C006B6D304E}" dt="2022-05-16T08:30:36.300" v="14" actId="26606"/>
          <ac:spMkLst>
            <pc:docMk/>
            <pc:sldMk cId="3879346322" sldId="256"/>
            <ac:spMk id="3" creationId="{00000000-0000-0000-0000-000000000000}"/>
          </ac:spMkLst>
        </pc:spChg>
        <pc:spChg chg="add del mod">
          <ac:chgData name="Sini Tienhaara" userId="6d49e176-eefd-490b-a66b-33d92dcd710f" providerId="ADAL" clId="{0292660B-FDFF-F949-B36E-7C006B6D304E}" dt="2022-05-16T08:53:26.004" v="114" actId="478"/>
          <ac:spMkLst>
            <pc:docMk/>
            <pc:sldMk cId="3879346322" sldId="256"/>
            <ac:spMk id="7" creationId="{B3E4544C-A81B-0CB7-7AE9-941A67113D1D}"/>
          </ac:spMkLst>
        </pc:spChg>
        <pc:spChg chg="add del mod">
          <ac:chgData name="Sini Tienhaara" userId="6d49e176-eefd-490b-a66b-33d92dcd710f" providerId="ADAL" clId="{0292660B-FDFF-F949-B36E-7C006B6D304E}" dt="2022-05-16T08:20:50.365" v="2" actId="26606"/>
          <ac:spMkLst>
            <pc:docMk/>
            <pc:sldMk cId="3879346322" sldId="256"/>
            <ac:spMk id="11" creationId="{E06400C4-3F66-BD3D-F4FD-586DD96D06CA}"/>
          </ac:spMkLst>
        </pc:spChg>
        <pc:spChg chg="add del mod">
          <ac:chgData name="Sini Tienhaara" userId="6d49e176-eefd-490b-a66b-33d92dcd710f" providerId="ADAL" clId="{0292660B-FDFF-F949-B36E-7C006B6D304E}" dt="2022-05-16T08:26:24.392" v="10" actId="26606"/>
          <ac:spMkLst>
            <pc:docMk/>
            <pc:sldMk cId="3879346322" sldId="256"/>
            <ac:spMk id="13" creationId="{46C8B636-2073-E0DE-329F-43F616CF8152}"/>
          </ac:spMkLst>
        </pc:spChg>
        <pc:spChg chg="add del">
          <ac:chgData name="Sini Tienhaara" userId="6d49e176-eefd-490b-a66b-33d92dcd710f" providerId="ADAL" clId="{0292660B-FDFF-F949-B36E-7C006B6D304E}" dt="2022-05-16T08:26:28.753" v="11" actId="478"/>
          <ac:spMkLst>
            <pc:docMk/>
            <pc:sldMk cId="3879346322" sldId="256"/>
            <ac:spMk id="24" creationId="{5B1C4F48-40A8-3E19-C81C-6199692CC631}"/>
          </ac:spMkLst>
        </pc:spChg>
        <pc:picChg chg="del mod">
          <ac:chgData name="Sini Tienhaara" userId="6d49e176-eefd-490b-a66b-33d92dcd710f" providerId="ADAL" clId="{0292660B-FDFF-F949-B36E-7C006B6D304E}" dt="2022-05-16T08:26:19.216" v="8" actId="478"/>
          <ac:picMkLst>
            <pc:docMk/>
            <pc:sldMk cId="3879346322" sldId="256"/>
            <ac:picMk id="9" creationId="{5EB98B4C-5050-D8C5-9244-4C2B16092D84}"/>
          </ac:picMkLst>
        </pc:picChg>
        <pc:picChg chg="add del mod">
          <ac:chgData name="Sini Tienhaara" userId="6d49e176-eefd-490b-a66b-33d92dcd710f" providerId="ADAL" clId="{0292660B-FDFF-F949-B36E-7C006B6D304E}" dt="2022-05-16T08:30:28.669" v="13" actId="478"/>
          <ac:picMkLst>
            <pc:docMk/>
            <pc:sldMk cId="3879346322" sldId="256"/>
            <ac:picMk id="19" creationId="{550D7E01-5F96-9F59-FAF5-BB9A6538D9F4}"/>
          </ac:picMkLst>
        </pc:picChg>
        <pc:picChg chg="add mod">
          <ac:chgData name="Sini Tienhaara" userId="6d49e176-eefd-490b-a66b-33d92dcd710f" providerId="ADAL" clId="{0292660B-FDFF-F949-B36E-7C006B6D304E}" dt="2022-05-16T08:31:11.018" v="20" actId="1076"/>
          <ac:picMkLst>
            <pc:docMk/>
            <pc:sldMk cId="3879346322" sldId="256"/>
            <ac:picMk id="21" creationId="{DBE1EE05-0A61-22D4-5FB4-99B5A2B079BA}"/>
          </ac:picMkLst>
        </pc:picChg>
      </pc:sldChg>
      <pc:sldChg chg="addSp delSp modSp mod modClrScheme chgLayout">
        <pc:chgData name="Sini Tienhaara" userId="6d49e176-eefd-490b-a66b-33d92dcd710f" providerId="ADAL" clId="{0292660B-FDFF-F949-B36E-7C006B6D304E}" dt="2022-05-16T08:53:32.685" v="115" actId="478"/>
        <pc:sldMkLst>
          <pc:docMk/>
          <pc:sldMk cId="4248109086" sldId="257"/>
        </pc:sldMkLst>
        <pc:spChg chg="mod">
          <ac:chgData name="Sini Tienhaara" userId="6d49e176-eefd-490b-a66b-33d92dcd710f" providerId="ADAL" clId="{0292660B-FDFF-F949-B36E-7C006B6D304E}" dt="2022-05-16T08:31:45.879" v="21" actId="26606"/>
          <ac:spMkLst>
            <pc:docMk/>
            <pc:sldMk cId="4248109086" sldId="257"/>
            <ac:spMk id="2" creationId="{74C76CEC-BC5D-E609-0CEA-4EC25D9477A8}"/>
          </ac:spMkLst>
        </pc:spChg>
        <pc:spChg chg="del mod">
          <ac:chgData name="Sini Tienhaara" userId="6d49e176-eefd-490b-a66b-33d92dcd710f" providerId="ADAL" clId="{0292660B-FDFF-F949-B36E-7C006B6D304E}" dt="2022-05-16T08:31:45.879" v="21" actId="26606"/>
          <ac:spMkLst>
            <pc:docMk/>
            <pc:sldMk cId="4248109086" sldId="257"/>
            <ac:spMk id="3" creationId="{A778D702-CE45-5D41-6D12-4391AE3599F3}"/>
          </ac:spMkLst>
        </pc:spChg>
        <pc:spChg chg="del mod">
          <ac:chgData name="Sini Tienhaara" userId="6d49e176-eefd-490b-a66b-33d92dcd710f" providerId="ADAL" clId="{0292660B-FDFF-F949-B36E-7C006B6D304E}" dt="2022-05-16T08:34:05.740" v="45" actId="478"/>
          <ac:spMkLst>
            <pc:docMk/>
            <pc:sldMk cId="4248109086" sldId="257"/>
            <ac:spMk id="4" creationId="{AFC72DC9-EBA4-C241-DD5A-6BB99CE355DC}"/>
          </ac:spMkLst>
        </pc:spChg>
        <pc:spChg chg="add mod">
          <ac:chgData name="Sini Tienhaara" userId="6d49e176-eefd-490b-a66b-33d92dcd710f" providerId="ADAL" clId="{0292660B-FDFF-F949-B36E-7C006B6D304E}" dt="2022-05-16T08:42:14.639" v="113" actId="113"/>
          <ac:spMkLst>
            <pc:docMk/>
            <pc:sldMk cId="4248109086" sldId="257"/>
            <ac:spMk id="7" creationId="{317AF935-7A3C-1AFC-6DF0-50DD3069DD75}"/>
          </ac:spMkLst>
        </pc:spChg>
        <pc:spChg chg="add del mod">
          <ac:chgData name="Sini Tienhaara" userId="6d49e176-eefd-490b-a66b-33d92dcd710f" providerId="ADAL" clId="{0292660B-FDFF-F949-B36E-7C006B6D304E}" dt="2022-05-16T08:33:38.269" v="40" actId="478"/>
          <ac:spMkLst>
            <pc:docMk/>
            <pc:sldMk cId="4248109086" sldId="257"/>
            <ac:spMk id="10" creationId="{339354EB-D20C-2591-3F1C-72B719E1E023}"/>
          </ac:spMkLst>
        </pc:spChg>
        <pc:spChg chg="add del">
          <ac:chgData name="Sini Tienhaara" userId="6d49e176-eefd-490b-a66b-33d92dcd710f" providerId="ADAL" clId="{0292660B-FDFF-F949-B36E-7C006B6D304E}" dt="2022-05-16T08:33:55.209" v="42" actId="26606"/>
          <ac:spMkLst>
            <pc:docMk/>
            <pc:sldMk cId="4248109086" sldId="257"/>
            <ac:spMk id="11" creationId="{1FB5DF69-915F-DBC0-FAA2-AC4AE32BB4F3}"/>
          </ac:spMkLst>
        </pc:spChg>
        <pc:spChg chg="add del">
          <ac:chgData name="Sini Tienhaara" userId="6d49e176-eefd-490b-a66b-33d92dcd710f" providerId="ADAL" clId="{0292660B-FDFF-F949-B36E-7C006B6D304E}" dt="2022-05-16T08:53:32.685" v="115" actId="478"/>
          <ac:spMkLst>
            <pc:docMk/>
            <pc:sldMk cId="4248109086" sldId="257"/>
            <ac:spMk id="13" creationId="{C83216AC-6A3D-E2FD-7D16-102A529AF1C1}"/>
          </ac:spMkLst>
        </pc:spChg>
        <pc:graphicFrameChg chg="add mod modGraphic">
          <ac:chgData name="Sini Tienhaara" userId="6d49e176-eefd-490b-a66b-33d92dcd710f" providerId="ADAL" clId="{0292660B-FDFF-F949-B36E-7C006B6D304E}" dt="2022-05-16T08:33:55.289" v="43" actId="26606"/>
          <ac:graphicFrameMkLst>
            <pc:docMk/>
            <pc:sldMk cId="4248109086" sldId="257"/>
            <ac:graphicFrameMk id="6" creationId="{A11ACC8B-DFDD-948B-C95C-215EF4A1CAC4}"/>
          </ac:graphicFrameMkLst>
        </pc:graphicFrameChg>
      </pc:sldChg>
      <pc:sldChg chg="modSp">
        <pc:chgData name="Sini Tienhaara" userId="6d49e176-eefd-490b-a66b-33d92dcd710f" providerId="ADAL" clId="{0292660B-FDFF-F949-B36E-7C006B6D304E}" dt="2022-05-16T08:20:35.704" v="0"/>
        <pc:sldMkLst>
          <pc:docMk/>
          <pc:sldMk cId="747448527" sldId="258"/>
        </pc:sldMkLst>
        <pc:spChg chg="mod">
          <ac:chgData name="Sini Tienhaara" userId="6d49e176-eefd-490b-a66b-33d92dcd710f" providerId="ADAL" clId="{0292660B-FDFF-F949-B36E-7C006B6D304E}" dt="2022-05-16T08:20:35.704" v="0"/>
          <ac:spMkLst>
            <pc:docMk/>
            <pc:sldMk cId="747448527" sldId="258"/>
            <ac:spMk id="2" creationId="{4C554D8D-A5DD-6E6B-1353-0FFB5B9613DB}"/>
          </ac:spMkLst>
        </pc:spChg>
        <pc:spChg chg="mod">
          <ac:chgData name="Sini Tienhaara" userId="6d49e176-eefd-490b-a66b-33d92dcd710f" providerId="ADAL" clId="{0292660B-FDFF-F949-B36E-7C006B6D304E}" dt="2022-05-16T08:20:35.704" v="0"/>
          <ac:spMkLst>
            <pc:docMk/>
            <pc:sldMk cId="747448527" sldId="258"/>
            <ac:spMk id="3" creationId="{7BCB46D0-FB8F-3EAB-AF4E-7D3A1BE39059}"/>
          </ac:spMkLst>
        </pc:spChg>
      </pc:sldChg>
      <pc:sldChg chg="modSp mod">
        <pc:chgData name="Sini Tienhaara" userId="6d49e176-eefd-490b-a66b-33d92dcd710f" providerId="ADAL" clId="{0292660B-FDFF-F949-B36E-7C006B6D304E}" dt="2022-05-16T08:41:33.359" v="110" actId="26606"/>
        <pc:sldMkLst>
          <pc:docMk/>
          <pc:sldMk cId="4259745066" sldId="259"/>
        </pc:sldMkLst>
        <pc:spChg chg="mod">
          <ac:chgData name="Sini Tienhaara" userId="6d49e176-eefd-490b-a66b-33d92dcd710f" providerId="ADAL" clId="{0292660B-FDFF-F949-B36E-7C006B6D304E}" dt="2022-05-16T08:41:33.359" v="110" actId="26606"/>
          <ac:spMkLst>
            <pc:docMk/>
            <pc:sldMk cId="4259745066" sldId="259"/>
            <ac:spMk id="2" creationId="{43A47DD1-3EFC-8A31-A140-854F90EF6BF2}"/>
          </ac:spMkLst>
        </pc:spChg>
        <pc:graphicFrameChg chg="mod modGraphic">
          <ac:chgData name="Sini Tienhaara" userId="6d49e176-eefd-490b-a66b-33d92dcd710f" providerId="ADAL" clId="{0292660B-FDFF-F949-B36E-7C006B6D304E}" dt="2022-05-16T08:41:33.359" v="110" actId="26606"/>
          <ac:graphicFrameMkLst>
            <pc:docMk/>
            <pc:sldMk cId="4259745066" sldId="259"/>
            <ac:graphicFrameMk id="5" creationId="{313211AD-619F-225E-4110-2D4DAFF1B88B}"/>
          </ac:graphicFrameMkLst>
        </pc:graphicFrameChg>
      </pc:sldChg>
      <pc:sldChg chg="addSp delSp modSp mod modClrScheme chgLayout">
        <pc:chgData name="Sini Tienhaara" userId="6d49e176-eefd-490b-a66b-33d92dcd710f" providerId="ADAL" clId="{0292660B-FDFF-F949-B36E-7C006B6D304E}" dt="2022-05-16T08:37:21.964" v="74" actId="26606"/>
        <pc:sldMkLst>
          <pc:docMk/>
          <pc:sldMk cId="791617892" sldId="260"/>
        </pc:sldMkLst>
        <pc:spChg chg="mod">
          <ac:chgData name="Sini Tienhaara" userId="6d49e176-eefd-490b-a66b-33d92dcd710f" providerId="ADAL" clId="{0292660B-FDFF-F949-B36E-7C006B6D304E}" dt="2022-05-16T08:37:21.940" v="73" actId="26606"/>
          <ac:spMkLst>
            <pc:docMk/>
            <pc:sldMk cId="791617892" sldId="260"/>
            <ac:spMk id="2" creationId="{027F0CC2-43FE-D2EA-A9C9-4DA7C28CC2A4}"/>
          </ac:spMkLst>
        </pc:spChg>
        <pc:spChg chg="add del mod">
          <ac:chgData name="Sini Tienhaara" userId="6d49e176-eefd-490b-a66b-33d92dcd710f" providerId="ADAL" clId="{0292660B-FDFF-F949-B36E-7C006B6D304E}" dt="2022-05-16T08:37:21.940" v="73" actId="26606"/>
          <ac:spMkLst>
            <pc:docMk/>
            <pc:sldMk cId="791617892" sldId="260"/>
            <ac:spMk id="26" creationId="{7B8CFACC-7C59-653A-BA8A-FD6FFD39B340}"/>
          </ac:spMkLst>
        </pc:spChg>
        <pc:spChg chg="add del mod">
          <ac:chgData name="Sini Tienhaara" userId="6d49e176-eefd-490b-a66b-33d92dcd710f" providerId="ADAL" clId="{0292660B-FDFF-F949-B36E-7C006B6D304E}" dt="2022-05-16T08:37:21.940" v="73" actId="26606"/>
          <ac:spMkLst>
            <pc:docMk/>
            <pc:sldMk cId="791617892" sldId="260"/>
            <ac:spMk id="27" creationId="{21EB5F9B-6AC2-7AC5-2371-60CDFBA29D25}"/>
          </ac:spMkLst>
        </pc:spChg>
        <pc:spChg chg="add del mod">
          <ac:chgData name="Sini Tienhaara" userId="6d49e176-eefd-490b-a66b-33d92dcd710f" providerId="ADAL" clId="{0292660B-FDFF-F949-B36E-7C006B6D304E}" dt="2022-05-16T08:36:21.800" v="65" actId="478"/>
          <ac:spMkLst>
            <pc:docMk/>
            <pc:sldMk cId="791617892" sldId="260"/>
            <ac:spMk id="29" creationId="{AD2AB84A-613B-2A09-F060-9F40A2E9C64B}"/>
          </ac:spMkLst>
        </pc:spChg>
        <pc:spChg chg="add del mod">
          <ac:chgData name="Sini Tienhaara" userId="6d49e176-eefd-490b-a66b-33d92dcd710f" providerId="ADAL" clId="{0292660B-FDFF-F949-B36E-7C006B6D304E}" dt="2022-05-16T08:36:24.806" v="66" actId="478"/>
          <ac:spMkLst>
            <pc:docMk/>
            <pc:sldMk cId="791617892" sldId="260"/>
            <ac:spMk id="31" creationId="{844F8721-A601-3C03-F8EB-0C47C84B8247}"/>
          </ac:spMkLst>
        </pc:spChg>
        <pc:graphicFrameChg chg="mod modGraphic">
          <ac:chgData name="Sini Tienhaara" userId="6d49e176-eefd-490b-a66b-33d92dcd710f" providerId="ADAL" clId="{0292660B-FDFF-F949-B36E-7C006B6D304E}" dt="2022-05-16T08:37:21.964" v="74" actId="26606"/>
          <ac:graphicFrameMkLst>
            <pc:docMk/>
            <pc:sldMk cId="791617892" sldId="260"/>
            <ac:graphicFrameMk id="24" creationId="{24CB1C19-8B92-40B5-6357-10CC3A867214}"/>
          </ac:graphicFrameMkLst>
        </pc:graphicFrameChg>
      </pc:sldChg>
      <pc:sldChg chg="modSp mod">
        <pc:chgData name="Sini Tienhaara" userId="6d49e176-eefd-490b-a66b-33d92dcd710f" providerId="ADAL" clId="{0292660B-FDFF-F949-B36E-7C006B6D304E}" dt="2022-05-16T08:37:34.082" v="75" actId="26606"/>
        <pc:sldMkLst>
          <pc:docMk/>
          <pc:sldMk cId="2232100906" sldId="261"/>
        </pc:sldMkLst>
        <pc:spChg chg="mod">
          <ac:chgData name="Sini Tienhaara" userId="6d49e176-eefd-490b-a66b-33d92dcd710f" providerId="ADAL" clId="{0292660B-FDFF-F949-B36E-7C006B6D304E}" dt="2022-05-16T08:37:34.082" v="75" actId="26606"/>
          <ac:spMkLst>
            <pc:docMk/>
            <pc:sldMk cId="2232100906" sldId="261"/>
            <ac:spMk id="2" creationId="{0F23F2F7-EE0B-F288-1763-98079FB06C5C}"/>
          </ac:spMkLst>
        </pc:spChg>
        <pc:picChg chg="mod">
          <ac:chgData name="Sini Tienhaara" userId="6d49e176-eefd-490b-a66b-33d92dcd710f" providerId="ADAL" clId="{0292660B-FDFF-F949-B36E-7C006B6D304E}" dt="2022-05-16T08:37:34.082" v="75" actId="26606"/>
          <ac:picMkLst>
            <pc:docMk/>
            <pc:sldMk cId="2232100906" sldId="261"/>
            <ac:picMk id="4" creationId="{409D6A81-8A5A-027F-BE31-CBD3D1EE4181}"/>
          </ac:picMkLst>
        </pc:picChg>
      </pc:sldChg>
      <pc:sldChg chg="addSp delSp modSp mod modClrScheme chgLayout">
        <pc:chgData name="Sini Tienhaara" userId="6d49e176-eefd-490b-a66b-33d92dcd710f" providerId="ADAL" clId="{0292660B-FDFF-F949-B36E-7C006B6D304E}" dt="2022-05-16T08:41:00.274" v="109" actId="1076"/>
        <pc:sldMkLst>
          <pc:docMk/>
          <pc:sldMk cId="1025830210" sldId="262"/>
        </pc:sldMkLst>
        <pc:spChg chg="mod">
          <ac:chgData name="Sini Tienhaara" userId="6d49e176-eefd-490b-a66b-33d92dcd710f" providerId="ADAL" clId="{0292660B-FDFF-F949-B36E-7C006B6D304E}" dt="2022-05-16T08:40:39.934" v="105" actId="1076"/>
          <ac:spMkLst>
            <pc:docMk/>
            <pc:sldMk cId="1025830210" sldId="262"/>
            <ac:spMk id="2" creationId="{98897771-5423-5F3D-4D2A-B16326D5C840}"/>
          </ac:spMkLst>
        </pc:spChg>
        <pc:spChg chg="add mod">
          <ac:chgData name="Sini Tienhaara" userId="6d49e176-eefd-490b-a66b-33d92dcd710f" providerId="ADAL" clId="{0292660B-FDFF-F949-B36E-7C006B6D304E}" dt="2022-05-16T08:40:48.484" v="107" actId="1076"/>
          <ac:spMkLst>
            <pc:docMk/>
            <pc:sldMk cId="1025830210" sldId="262"/>
            <ac:spMk id="10" creationId="{65FCB87F-819F-9475-2CCC-968DCD71AE5A}"/>
          </ac:spMkLst>
        </pc:spChg>
        <pc:spChg chg="del mod">
          <ac:chgData name="Sini Tienhaara" userId="6d49e176-eefd-490b-a66b-33d92dcd710f" providerId="ADAL" clId="{0292660B-FDFF-F949-B36E-7C006B6D304E}" dt="2022-05-16T08:40:22.748" v="102" actId="478"/>
          <ac:spMkLst>
            <pc:docMk/>
            <pc:sldMk cId="1025830210" sldId="262"/>
            <ac:spMk id="14" creationId="{391F8C7F-744A-332F-5BDD-6AC1F6A99054}"/>
          </ac:spMkLst>
        </pc:spChg>
        <pc:spChg chg="add mod">
          <ac:chgData name="Sini Tienhaara" userId="6d49e176-eefd-490b-a66b-33d92dcd710f" providerId="ADAL" clId="{0292660B-FDFF-F949-B36E-7C006B6D304E}" dt="2022-05-16T08:41:00.274" v="109" actId="1076"/>
          <ac:spMkLst>
            <pc:docMk/>
            <pc:sldMk cId="1025830210" sldId="262"/>
            <ac:spMk id="15" creationId="{7B2E4A1A-23D5-43AB-E8B4-14971CC2CCE4}"/>
          </ac:spMkLst>
        </pc:spChg>
        <pc:spChg chg="add mod">
          <ac:chgData name="Sini Tienhaara" userId="6d49e176-eefd-490b-a66b-33d92dcd710f" providerId="ADAL" clId="{0292660B-FDFF-F949-B36E-7C006B6D304E}" dt="2022-05-16T08:40:54.571" v="108" actId="1076"/>
          <ac:spMkLst>
            <pc:docMk/>
            <pc:sldMk cId="1025830210" sldId="262"/>
            <ac:spMk id="16" creationId="{B83015F8-2EC5-6087-39F2-22474FFCFD78}"/>
          </ac:spMkLst>
        </pc:spChg>
        <pc:picChg chg="add mod modCrop">
          <ac:chgData name="Sini Tienhaara" userId="6d49e176-eefd-490b-a66b-33d92dcd710f" providerId="ADAL" clId="{0292660B-FDFF-F949-B36E-7C006B6D304E}" dt="2022-05-16T08:40:43.602" v="106" actId="1076"/>
          <ac:picMkLst>
            <pc:docMk/>
            <pc:sldMk cId="1025830210" sldId="262"/>
            <ac:picMk id="5" creationId="{DA283C8F-BDE0-EF1A-BB83-06C65471353E}"/>
          </ac:picMkLst>
        </pc:picChg>
      </pc:sldChg>
      <pc:sldChg chg="del">
        <pc:chgData name="Sini Tienhaara" userId="6d49e176-eefd-490b-a66b-33d92dcd710f" providerId="ADAL" clId="{0292660B-FDFF-F949-B36E-7C006B6D304E}" dt="2022-05-16T08:36:04.426" v="63" actId="2696"/>
        <pc:sldMkLst>
          <pc:docMk/>
          <pc:sldMk cId="4007800343" sldId="263"/>
        </pc:sldMkLst>
      </pc:sldChg>
      <pc:sldMasterChg chg="modSldLayout">
        <pc:chgData name="Sini Tienhaara" userId="6d49e176-eefd-490b-a66b-33d92dcd710f" providerId="ADAL" clId="{0292660B-FDFF-F949-B36E-7C006B6D304E}" dt="2022-05-16T12:09:02.590" v="120" actId="1076"/>
        <pc:sldMasterMkLst>
          <pc:docMk/>
          <pc:sldMasterMk cId="3837227048" sldId="2147483876"/>
        </pc:sldMasterMkLst>
        <pc:sldLayoutChg chg="addSp">
          <pc:chgData name="Sini Tienhaara" userId="6d49e176-eefd-490b-a66b-33d92dcd710f" providerId="ADAL" clId="{0292660B-FDFF-F949-B36E-7C006B6D304E}" dt="2022-05-16T08:20:35.704" v="0"/>
          <pc:sldLayoutMkLst>
            <pc:docMk/>
            <pc:sldMasterMk cId="3837227048" sldId="2147483876"/>
            <pc:sldLayoutMk cId="2440912351" sldId="2147483877"/>
          </pc:sldLayoutMkLst>
          <pc:picChg chg="add">
            <ac:chgData name="Sini Tienhaara" userId="6d49e176-eefd-490b-a66b-33d92dcd710f" providerId="ADAL" clId="{0292660B-FDFF-F949-B36E-7C006B6D304E}" dt="2022-05-16T08:20:35.704" v="0"/>
            <ac:picMkLst>
              <pc:docMk/>
              <pc:sldMasterMk cId="3837227048" sldId="2147483876"/>
              <pc:sldLayoutMk cId="2440912351" sldId="2147483877"/>
              <ac:picMk id="10" creationId="{AEEFDC09-1B28-EFD5-CC6E-FBFE09661120}"/>
            </ac:picMkLst>
          </pc:picChg>
        </pc:sldLayoutChg>
        <pc:sldLayoutChg chg="addSp delSp modSp mod">
          <pc:chgData name="Sini Tienhaara" userId="6d49e176-eefd-490b-a66b-33d92dcd710f" providerId="ADAL" clId="{0292660B-FDFF-F949-B36E-7C006B6D304E}" dt="2022-05-16T12:09:02.590" v="120" actId="1076"/>
          <pc:sldLayoutMkLst>
            <pc:docMk/>
            <pc:sldMasterMk cId="3837227048" sldId="2147483876"/>
            <pc:sldLayoutMk cId="785652818" sldId="2147483878"/>
          </pc:sldLayoutMkLst>
          <pc:picChg chg="add mod">
            <ac:chgData name="Sini Tienhaara" userId="6d49e176-eefd-490b-a66b-33d92dcd710f" providerId="ADAL" clId="{0292660B-FDFF-F949-B36E-7C006B6D304E}" dt="2022-05-16T12:09:02.590" v="120" actId="1076"/>
            <ac:picMkLst>
              <pc:docMk/>
              <pc:sldMasterMk cId="3837227048" sldId="2147483876"/>
              <pc:sldLayoutMk cId="785652818" sldId="2147483878"/>
              <ac:picMk id="7" creationId="{433317C2-D0A1-7CA2-03ED-BB5B9D214B52}"/>
            </ac:picMkLst>
          </pc:picChg>
          <pc:picChg chg="del">
            <ac:chgData name="Sini Tienhaara" userId="6d49e176-eefd-490b-a66b-33d92dcd710f" providerId="ADAL" clId="{0292660B-FDFF-F949-B36E-7C006B6D304E}" dt="2022-05-16T12:08:56.149" v="118" actId="478"/>
            <ac:picMkLst>
              <pc:docMk/>
              <pc:sldMasterMk cId="3837227048" sldId="2147483876"/>
              <pc:sldLayoutMk cId="785652818" sldId="2147483878"/>
              <ac:picMk id="8" creationId="{2C7070A5-C224-4B8B-DBAC-F5FFF7ED2A15}"/>
            </ac:picMkLst>
          </pc:pic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661E0-A291-4268-8018-891F47AA71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1D0BF9-DA1C-4D9B-A1B9-9ABAB99564E3}">
      <dgm:prSet/>
      <dgm:spPr/>
      <dgm:t>
        <a:bodyPr/>
        <a:lstStyle/>
        <a:p>
          <a:r>
            <a:rPr lang="fi-FI"/>
            <a:t>MIKSI SUUN TERVEYS ON TÄRKEÄÄ MYÖS MIELENTERVEYS- JA PÄIHDEPALVELUISSA?</a:t>
          </a:r>
          <a:endParaRPr lang="en-US"/>
        </a:p>
      </dgm:t>
    </dgm:pt>
    <dgm:pt modelId="{3864F652-4EAD-4B83-9827-E65355801F69}" type="parTrans" cxnId="{E4668406-7646-45B5-A0CE-5949060BA021}">
      <dgm:prSet/>
      <dgm:spPr/>
      <dgm:t>
        <a:bodyPr/>
        <a:lstStyle/>
        <a:p>
          <a:endParaRPr lang="en-US"/>
        </a:p>
      </dgm:t>
    </dgm:pt>
    <dgm:pt modelId="{74014313-B0B0-4700-88E1-A49157B07266}" type="sibTrans" cxnId="{E4668406-7646-45B5-A0CE-5949060BA021}">
      <dgm:prSet/>
      <dgm:spPr/>
      <dgm:t>
        <a:bodyPr/>
        <a:lstStyle/>
        <a:p>
          <a:endParaRPr lang="en-US"/>
        </a:p>
      </dgm:t>
    </dgm:pt>
    <dgm:pt modelId="{D3BE4EB4-8A4B-42D9-924F-C40105EF9873}">
      <dgm:prSet/>
      <dgm:spPr/>
      <dgm:t>
        <a:bodyPr/>
        <a:lstStyle/>
        <a:p>
          <a:r>
            <a:rPr lang="fi-FI"/>
            <a:t>MILLOIN OTTAA SUUN TERVEYS PUHEEKSI?</a:t>
          </a:r>
          <a:endParaRPr lang="en-US"/>
        </a:p>
      </dgm:t>
    </dgm:pt>
    <dgm:pt modelId="{125E2245-0054-4BD2-A1E0-1470720A1A99}" type="parTrans" cxnId="{7893FC45-98F4-4660-A775-F37CEC5398BC}">
      <dgm:prSet/>
      <dgm:spPr/>
      <dgm:t>
        <a:bodyPr/>
        <a:lstStyle/>
        <a:p>
          <a:endParaRPr lang="en-US"/>
        </a:p>
      </dgm:t>
    </dgm:pt>
    <dgm:pt modelId="{5791F425-B961-43DA-915E-801F0B4A7967}" type="sibTrans" cxnId="{7893FC45-98F4-4660-A775-F37CEC5398BC}">
      <dgm:prSet/>
      <dgm:spPr/>
      <dgm:t>
        <a:bodyPr/>
        <a:lstStyle/>
        <a:p>
          <a:endParaRPr lang="en-US"/>
        </a:p>
      </dgm:t>
    </dgm:pt>
    <dgm:pt modelId="{D91801A6-9217-4C5E-9D6A-0BDACD922502}">
      <dgm:prSet/>
      <dgm:spPr/>
      <dgm:t>
        <a:bodyPr/>
        <a:lstStyle/>
        <a:p>
          <a:pPr rtl="0"/>
          <a:r>
            <a:rPr lang="fi-FI">
              <a:latin typeface="+mj-lt"/>
            </a:rPr>
            <a:t>SUUN TERVEYSPALVELUT</a:t>
          </a:r>
          <a:endParaRPr lang="en-US">
            <a:latin typeface="+mj-lt"/>
          </a:endParaRPr>
        </a:p>
      </dgm:t>
    </dgm:pt>
    <dgm:pt modelId="{54DA0C5B-29DA-42A4-8B26-0F5D2C1FAFB5}" type="parTrans" cxnId="{089A44F0-D7A3-42A4-BA36-62B2C8875A42}">
      <dgm:prSet/>
      <dgm:spPr/>
      <dgm:t>
        <a:bodyPr/>
        <a:lstStyle/>
        <a:p>
          <a:endParaRPr lang="en-US"/>
        </a:p>
      </dgm:t>
    </dgm:pt>
    <dgm:pt modelId="{50552544-6FE9-4AA7-9F95-EE4C5080C3DE}" type="sibTrans" cxnId="{089A44F0-D7A3-42A4-BA36-62B2C8875A42}">
      <dgm:prSet/>
      <dgm:spPr/>
      <dgm:t>
        <a:bodyPr/>
        <a:lstStyle/>
        <a:p>
          <a:endParaRPr lang="en-US"/>
        </a:p>
      </dgm:t>
    </dgm:pt>
    <dgm:pt modelId="{B3289CA8-1A88-4567-89E9-7CB2426D19B0}" type="pres">
      <dgm:prSet presAssocID="{2FC661E0-A291-4268-8018-891F47AA7175}" presName="root" presStyleCnt="0">
        <dgm:presLayoutVars>
          <dgm:dir/>
          <dgm:resizeHandles val="exact"/>
        </dgm:presLayoutVars>
      </dgm:prSet>
      <dgm:spPr/>
    </dgm:pt>
    <dgm:pt modelId="{B29D7A32-BD29-4AC5-8304-512BC53DC1DE}" type="pres">
      <dgm:prSet presAssocID="{F51D0BF9-DA1C-4D9B-A1B9-9ABAB99564E3}" presName="compNode" presStyleCnt="0"/>
      <dgm:spPr/>
    </dgm:pt>
    <dgm:pt modelId="{2939A07E-1D96-4643-A32E-C054B82E7D79}" type="pres">
      <dgm:prSet presAssocID="{F51D0BF9-DA1C-4D9B-A1B9-9ABAB99564E3}" presName="bgRect" presStyleLbl="bgShp" presStyleIdx="0" presStyleCnt="3"/>
      <dgm:spPr/>
    </dgm:pt>
    <dgm:pt modelId="{BD3F4EDC-B964-4050-8E74-B6D879D12C2B}" type="pres">
      <dgm:prSet presAssocID="{F51D0BF9-DA1C-4D9B-A1B9-9ABAB99564E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iliseinän rakentaminen tasaisella täytöllä"/>
        </a:ext>
      </dgm:extLst>
    </dgm:pt>
    <dgm:pt modelId="{F0343AB1-189A-49D3-99DF-F7D5C2072491}" type="pres">
      <dgm:prSet presAssocID="{F51D0BF9-DA1C-4D9B-A1B9-9ABAB99564E3}" presName="spaceRect" presStyleCnt="0"/>
      <dgm:spPr/>
    </dgm:pt>
    <dgm:pt modelId="{0AF87C15-15AF-41D5-8687-A8EE91CF41C4}" type="pres">
      <dgm:prSet presAssocID="{F51D0BF9-DA1C-4D9B-A1B9-9ABAB99564E3}" presName="parTx" presStyleLbl="revTx" presStyleIdx="0" presStyleCnt="3">
        <dgm:presLayoutVars>
          <dgm:chMax val="0"/>
          <dgm:chPref val="0"/>
        </dgm:presLayoutVars>
      </dgm:prSet>
      <dgm:spPr/>
    </dgm:pt>
    <dgm:pt modelId="{788D4F8E-1577-43E2-BF3F-C57D51058BD9}" type="pres">
      <dgm:prSet presAssocID="{74014313-B0B0-4700-88E1-A49157B07266}" presName="sibTrans" presStyleCnt="0"/>
      <dgm:spPr/>
    </dgm:pt>
    <dgm:pt modelId="{442CC38B-581B-4061-9BA8-12DABC1DE22A}" type="pres">
      <dgm:prSet presAssocID="{D3BE4EB4-8A4B-42D9-924F-C40105EF9873}" presName="compNode" presStyleCnt="0"/>
      <dgm:spPr/>
    </dgm:pt>
    <dgm:pt modelId="{CF17FE64-0DD6-4373-8FC0-18FE9F622F08}" type="pres">
      <dgm:prSet presAssocID="{D3BE4EB4-8A4B-42D9-924F-C40105EF9873}" presName="bgRect" presStyleLbl="bgShp" presStyleIdx="1" presStyleCnt="3"/>
      <dgm:spPr/>
    </dgm:pt>
    <dgm:pt modelId="{E00C38F4-942E-41EF-A830-8704FBE366FA}" type="pres">
      <dgm:prSet presAssocID="{D3BE4EB4-8A4B-42D9-924F-C40105EF987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mmasharja"/>
        </a:ext>
      </dgm:extLst>
    </dgm:pt>
    <dgm:pt modelId="{BC1C84ED-3D00-40CF-AB15-E404598E5A2C}" type="pres">
      <dgm:prSet presAssocID="{D3BE4EB4-8A4B-42D9-924F-C40105EF9873}" presName="spaceRect" presStyleCnt="0"/>
      <dgm:spPr/>
    </dgm:pt>
    <dgm:pt modelId="{58BE08F8-5D4A-44F8-8989-59ADD21A46E3}" type="pres">
      <dgm:prSet presAssocID="{D3BE4EB4-8A4B-42D9-924F-C40105EF9873}" presName="parTx" presStyleLbl="revTx" presStyleIdx="1" presStyleCnt="3">
        <dgm:presLayoutVars>
          <dgm:chMax val="0"/>
          <dgm:chPref val="0"/>
        </dgm:presLayoutVars>
      </dgm:prSet>
      <dgm:spPr/>
    </dgm:pt>
    <dgm:pt modelId="{156FAEDC-E477-4FF4-9A84-18668F2FD413}" type="pres">
      <dgm:prSet presAssocID="{5791F425-B961-43DA-915E-801F0B4A7967}" presName="sibTrans" presStyleCnt="0"/>
      <dgm:spPr/>
    </dgm:pt>
    <dgm:pt modelId="{410D78FE-1EEA-410A-9BAD-2E729F61761B}" type="pres">
      <dgm:prSet presAssocID="{D91801A6-9217-4C5E-9D6A-0BDACD922502}" presName="compNode" presStyleCnt="0"/>
      <dgm:spPr/>
    </dgm:pt>
    <dgm:pt modelId="{EB976D01-525D-4FD1-9AE8-C3C2ED2F92F4}" type="pres">
      <dgm:prSet presAssocID="{D91801A6-9217-4C5E-9D6A-0BDACD922502}" presName="bgRect" presStyleLbl="bgShp" presStyleIdx="2" presStyleCnt="3"/>
      <dgm:spPr/>
    </dgm:pt>
    <dgm:pt modelId="{CD2C5810-BC96-451C-8CEE-0D852995193D}" type="pres">
      <dgm:prSet presAssocID="{D91801A6-9217-4C5E-9D6A-0BDACD92250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DA26718B-E88A-4041-9706-886A2F4798FE}" type="pres">
      <dgm:prSet presAssocID="{D91801A6-9217-4C5E-9D6A-0BDACD922502}" presName="spaceRect" presStyleCnt="0"/>
      <dgm:spPr/>
    </dgm:pt>
    <dgm:pt modelId="{C3B988DC-62BB-4DDF-97CF-8698C327EFE7}" type="pres">
      <dgm:prSet presAssocID="{D91801A6-9217-4C5E-9D6A-0BDACD92250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4668406-7646-45B5-A0CE-5949060BA021}" srcId="{2FC661E0-A291-4268-8018-891F47AA7175}" destId="{F51D0BF9-DA1C-4D9B-A1B9-9ABAB99564E3}" srcOrd="0" destOrd="0" parTransId="{3864F652-4EAD-4B83-9827-E65355801F69}" sibTransId="{74014313-B0B0-4700-88E1-A49157B07266}"/>
    <dgm:cxn modelId="{302B8445-42AD-4C42-A503-5879894C8801}" type="presOf" srcId="{F51D0BF9-DA1C-4D9B-A1B9-9ABAB99564E3}" destId="{0AF87C15-15AF-41D5-8687-A8EE91CF41C4}" srcOrd="0" destOrd="0" presId="urn:microsoft.com/office/officeart/2018/2/layout/IconVerticalSolidList"/>
    <dgm:cxn modelId="{7893FC45-98F4-4660-A775-F37CEC5398BC}" srcId="{2FC661E0-A291-4268-8018-891F47AA7175}" destId="{D3BE4EB4-8A4B-42D9-924F-C40105EF9873}" srcOrd="1" destOrd="0" parTransId="{125E2245-0054-4BD2-A1E0-1470720A1A99}" sibTransId="{5791F425-B961-43DA-915E-801F0B4A7967}"/>
    <dgm:cxn modelId="{796B6377-AB8A-45A9-91AD-A7E17208C07F}" type="presOf" srcId="{D3BE4EB4-8A4B-42D9-924F-C40105EF9873}" destId="{58BE08F8-5D4A-44F8-8989-59ADD21A46E3}" srcOrd="0" destOrd="0" presId="urn:microsoft.com/office/officeart/2018/2/layout/IconVerticalSolidList"/>
    <dgm:cxn modelId="{0FF05DC3-81DF-422B-B283-9DEF4B694B8B}" type="presOf" srcId="{D91801A6-9217-4C5E-9D6A-0BDACD922502}" destId="{C3B988DC-62BB-4DDF-97CF-8698C327EFE7}" srcOrd="0" destOrd="0" presId="urn:microsoft.com/office/officeart/2018/2/layout/IconVerticalSolidList"/>
    <dgm:cxn modelId="{5BDC66DB-1DF3-4824-A623-B1C59466921D}" type="presOf" srcId="{2FC661E0-A291-4268-8018-891F47AA7175}" destId="{B3289CA8-1A88-4567-89E9-7CB2426D19B0}" srcOrd="0" destOrd="0" presId="urn:microsoft.com/office/officeart/2018/2/layout/IconVerticalSolidList"/>
    <dgm:cxn modelId="{089A44F0-D7A3-42A4-BA36-62B2C8875A42}" srcId="{2FC661E0-A291-4268-8018-891F47AA7175}" destId="{D91801A6-9217-4C5E-9D6A-0BDACD922502}" srcOrd="2" destOrd="0" parTransId="{54DA0C5B-29DA-42A4-8B26-0F5D2C1FAFB5}" sibTransId="{50552544-6FE9-4AA7-9F95-EE4C5080C3DE}"/>
    <dgm:cxn modelId="{8623E277-CC1E-4B1C-8AB4-CD059E410C34}" type="presParOf" srcId="{B3289CA8-1A88-4567-89E9-7CB2426D19B0}" destId="{B29D7A32-BD29-4AC5-8304-512BC53DC1DE}" srcOrd="0" destOrd="0" presId="urn:microsoft.com/office/officeart/2018/2/layout/IconVerticalSolidList"/>
    <dgm:cxn modelId="{3532EE50-16D7-4532-89A7-9FBC95D074C8}" type="presParOf" srcId="{B29D7A32-BD29-4AC5-8304-512BC53DC1DE}" destId="{2939A07E-1D96-4643-A32E-C054B82E7D79}" srcOrd="0" destOrd="0" presId="urn:microsoft.com/office/officeart/2018/2/layout/IconVerticalSolidList"/>
    <dgm:cxn modelId="{B871701D-779C-4E65-BADA-3B48E3EF1726}" type="presParOf" srcId="{B29D7A32-BD29-4AC5-8304-512BC53DC1DE}" destId="{BD3F4EDC-B964-4050-8E74-B6D879D12C2B}" srcOrd="1" destOrd="0" presId="urn:microsoft.com/office/officeart/2018/2/layout/IconVerticalSolidList"/>
    <dgm:cxn modelId="{F44F246D-94B4-4B6C-BC07-FF05CB5188FD}" type="presParOf" srcId="{B29D7A32-BD29-4AC5-8304-512BC53DC1DE}" destId="{F0343AB1-189A-49D3-99DF-F7D5C2072491}" srcOrd="2" destOrd="0" presId="urn:microsoft.com/office/officeart/2018/2/layout/IconVerticalSolidList"/>
    <dgm:cxn modelId="{153FB173-621C-43B9-92E8-6661E4584B16}" type="presParOf" srcId="{B29D7A32-BD29-4AC5-8304-512BC53DC1DE}" destId="{0AF87C15-15AF-41D5-8687-A8EE91CF41C4}" srcOrd="3" destOrd="0" presId="urn:microsoft.com/office/officeart/2018/2/layout/IconVerticalSolidList"/>
    <dgm:cxn modelId="{94F70933-EDF9-467E-B38A-838601221182}" type="presParOf" srcId="{B3289CA8-1A88-4567-89E9-7CB2426D19B0}" destId="{788D4F8E-1577-43E2-BF3F-C57D51058BD9}" srcOrd="1" destOrd="0" presId="urn:microsoft.com/office/officeart/2018/2/layout/IconVerticalSolidList"/>
    <dgm:cxn modelId="{4F11B18C-78F6-438D-8DB8-31383335F864}" type="presParOf" srcId="{B3289CA8-1A88-4567-89E9-7CB2426D19B0}" destId="{442CC38B-581B-4061-9BA8-12DABC1DE22A}" srcOrd="2" destOrd="0" presId="urn:microsoft.com/office/officeart/2018/2/layout/IconVerticalSolidList"/>
    <dgm:cxn modelId="{CDE9FB2E-82F0-4CBE-88CA-5FF15344C904}" type="presParOf" srcId="{442CC38B-581B-4061-9BA8-12DABC1DE22A}" destId="{CF17FE64-0DD6-4373-8FC0-18FE9F622F08}" srcOrd="0" destOrd="0" presId="urn:microsoft.com/office/officeart/2018/2/layout/IconVerticalSolidList"/>
    <dgm:cxn modelId="{A5BC2ECC-F7A2-4B61-9632-778DAAD99422}" type="presParOf" srcId="{442CC38B-581B-4061-9BA8-12DABC1DE22A}" destId="{E00C38F4-942E-41EF-A830-8704FBE366FA}" srcOrd="1" destOrd="0" presId="urn:microsoft.com/office/officeart/2018/2/layout/IconVerticalSolidList"/>
    <dgm:cxn modelId="{6BE05CD1-29E8-4CBE-982B-5B82BAA88461}" type="presParOf" srcId="{442CC38B-581B-4061-9BA8-12DABC1DE22A}" destId="{BC1C84ED-3D00-40CF-AB15-E404598E5A2C}" srcOrd="2" destOrd="0" presId="urn:microsoft.com/office/officeart/2018/2/layout/IconVerticalSolidList"/>
    <dgm:cxn modelId="{940E7CC8-740F-4C79-9BFC-8EA56D326929}" type="presParOf" srcId="{442CC38B-581B-4061-9BA8-12DABC1DE22A}" destId="{58BE08F8-5D4A-44F8-8989-59ADD21A46E3}" srcOrd="3" destOrd="0" presId="urn:microsoft.com/office/officeart/2018/2/layout/IconVerticalSolidList"/>
    <dgm:cxn modelId="{12AD08F9-2616-45B4-9597-82259E623475}" type="presParOf" srcId="{B3289CA8-1A88-4567-89E9-7CB2426D19B0}" destId="{156FAEDC-E477-4FF4-9A84-18668F2FD413}" srcOrd="3" destOrd="0" presId="urn:microsoft.com/office/officeart/2018/2/layout/IconVerticalSolidList"/>
    <dgm:cxn modelId="{B4AB7192-5FE2-4C0F-86DD-E4BDC34F1665}" type="presParOf" srcId="{B3289CA8-1A88-4567-89E9-7CB2426D19B0}" destId="{410D78FE-1EEA-410A-9BAD-2E729F61761B}" srcOrd="4" destOrd="0" presId="urn:microsoft.com/office/officeart/2018/2/layout/IconVerticalSolidList"/>
    <dgm:cxn modelId="{10BFC25D-2BBE-4594-B6B9-73ACCBCED1BB}" type="presParOf" srcId="{410D78FE-1EEA-410A-9BAD-2E729F61761B}" destId="{EB976D01-525D-4FD1-9AE8-C3C2ED2F92F4}" srcOrd="0" destOrd="0" presId="urn:microsoft.com/office/officeart/2018/2/layout/IconVerticalSolidList"/>
    <dgm:cxn modelId="{4EC2818F-932C-434E-AD09-6C99DE01B5AD}" type="presParOf" srcId="{410D78FE-1EEA-410A-9BAD-2E729F61761B}" destId="{CD2C5810-BC96-451C-8CEE-0D852995193D}" srcOrd="1" destOrd="0" presId="urn:microsoft.com/office/officeart/2018/2/layout/IconVerticalSolidList"/>
    <dgm:cxn modelId="{DB6E9810-D41D-4D29-9BAA-C97176B373E2}" type="presParOf" srcId="{410D78FE-1EEA-410A-9BAD-2E729F61761B}" destId="{DA26718B-E88A-4041-9706-886A2F4798FE}" srcOrd="2" destOrd="0" presId="urn:microsoft.com/office/officeart/2018/2/layout/IconVerticalSolidList"/>
    <dgm:cxn modelId="{F869C3CD-B75A-4EA5-AB14-E3C3C58D5DF1}" type="presParOf" srcId="{410D78FE-1EEA-410A-9BAD-2E729F61761B}" destId="{C3B988DC-62BB-4DDF-97CF-8698C327EF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3A037-2D8F-47F5-A6F4-AC0168FBC14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70844A-541B-41CC-A6CC-466F79A6EC94}">
      <dgm:prSet/>
      <dgm:spPr/>
      <dgm:t>
        <a:bodyPr/>
        <a:lstStyle/>
        <a:p>
          <a:r>
            <a:rPr lang="fi-FI"/>
            <a:t>Jos sinulle herää huoli asiakkaan suun kunnosta</a:t>
          </a:r>
          <a:endParaRPr lang="en-US"/>
        </a:p>
      </dgm:t>
    </dgm:pt>
    <dgm:pt modelId="{8767F4B2-3BDE-4B85-B6AB-9F9BC93E2E9D}" type="parTrans" cxnId="{D6E9E9AA-4211-4DD9-B566-946102A4C787}">
      <dgm:prSet/>
      <dgm:spPr/>
      <dgm:t>
        <a:bodyPr/>
        <a:lstStyle/>
        <a:p>
          <a:endParaRPr lang="en-US"/>
        </a:p>
      </dgm:t>
    </dgm:pt>
    <dgm:pt modelId="{3563F49F-01C1-403A-9AC8-19252E360149}" type="sibTrans" cxnId="{D6E9E9AA-4211-4DD9-B566-946102A4C787}">
      <dgm:prSet/>
      <dgm:spPr/>
      <dgm:t>
        <a:bodyPr/>
        <a:lstStyle/>
        <a:p>
          <a:endParaRPr lang="en-US"/>
        </a:p>
      </dgm:t>
    </dgm:pt>
    <dgm:pt modelId="{70EC1B3E-C0DA-443F-9E02-EEA17432FA23}">
      <dgm:prSet/>
      <dgm:spPr/>
      <dgm:t>
        <a:bodyPr/>
        <a:lstStyle/>
        <a:p>
          <a:r>
            <a:rPr lang="fi-FI"/>
            <a:t>Jos keskustelette asiakkaan kanssa hygieniasta, esim. suihkussa käymisestä</a:t>
          </a:r>
          <a:endParaRPr lang="en-US"/>
        </a:p>
      </dgm:t>
    </dgm:pt>
    <dgm:pt modelId="{D2460A25-8E20-46EF-AF34-7228F8E90680}" type="parTrans" cxnId="{0B121AE4-3BB1-4FDC-B3F9-013655BB7D59}">
      <dgm:prSet/>
      <dgm:spPr/>
      <dgm:t>
        <a:bodyPr/>
        <a:lstStyle/>
        <a:p>
          <a:endParaRPr lang="en-US"/>
        </a:p>
      </dgm:t>
    </dgm:pt>
    <dgm:pt modelId="{9CB7F9AF-51F7-406A-AA53-21DC2EDCD94C}" type="sibTrans" cxnId="{0B121AE4-3BB1-4FDC-B3F9-013655BB7D59}">
      <dgm:prSet/>
      <dgm:spPr/>
      <dgm:t>
        <a:bodyPr/>
        <a:lstStyle/>
        <a:p>
          <a:endParaRPr lang="en-US"/>
        </a:p>
      </dgm:t>
    </dgm:pt>
    <dgm:pt modelId="{EF73407F-62A1-4CB4-A311-180DFAAA9961}">
      <dgm:prSet/>
      <dgm:spPr/>
      <dgm:t>
        <a:bodyPr/>
        <a:lstStyle/>
        <a:p>
          <a:r>
            <a:rPr lang="fi-FI"/>
            <a:t>Jos asiakas ottaa syömiseen liittyvät haasteet tai suun kunnon puheeksi</a:t>
          </a:r>
          <a:endParaRPr lang="en-US"/>
        </a:p>
      </dgm:t>
    </dgm:pt>
    <dgm:pt modelId="{0D9A9661-7791-4182-9C43-4DAE013D01D9}" type="parTrans" cxnId="{08A45652-6731-4848-B904-1B50C27C19F8}">
      <dgm:prSet/>
      <dgm:spPr/>
      <dgm:t>
        <a:bodyPr/>
        <a:lstStyle/>
        <a:p>
          <a:endParaRPr lang="en-US"/>
        </a:p>
      </dgm:t>
    </dgm:pt>
    <dgm:pt modelId="{F3E1712A-F95B-4572-9589-5205860A5E2E}" type="sibTrans" cxnId="{08A45652-6731-4848-B904-1B50C27C19F8}">
      <dgm:prSet/>
      <dgm:spPr/>
      <dgm:t>
        <a:bodyPr/>
        <a:lstStyle/>
        <a:p>
          <a:endParaRPr lang="en-US"/>
        </a:p>
      </dgm:t>
    </dgm:pt>
    <dgm:pt modelId="{F2699C3E-846D-41B2-BECE-C1DFF3411D21}">
      <dgm:prSet/>
      <dgm:spPr/>
      <dgm:t>
        <a:bodyPr/>
        <a:lstStyle/>
        <a:p>
          <a:r>
            <a:rPr lang="fi-FI"/>
            <a:t>Mikäli käytössänne on esim. alkukartoituslista, varmistakaa että siellä kysytään myös suun terveydestä</a:t>
          </a:r>
          <a:endParaRPr lang="en-US"/>
        </a:p>
      </dgm:t>
    </dgm:pt>
    <dgm:pt modelId="{4E9B160E-67A9-45EC-9F1A-FA5F0D6C58F4}" type="parTrans" cxnId="{1AB8AD68-7264-4A22-9F6F-C4BDD20884B9}">
      <dgm:prSet/>
      <dgm:spPr/>
      <dgm:t>
        <a:bodyPr/>
        <a:lstStyle/>
        <a:p>
          <a:endParaRPr lang="en-US"/>
        </a:p>
      </dgm:t>
    </dgm:pt>
    <dgm:pt modelId="{EBF6E4BF-E623-4E66-8CFA-FA11A7C474AF}" type="sibTrans" cxnId="{1AB8AD68-7264-4A22-9F6F-C4BDD20884B9}">
      <dgm:prSet/>
      <dgm:spPr/>
      <dgm:t>
        <a:bodyPr/>
        <a:lstStyle/>
        <a:p>
          <a:endParaRPr lang="en-US"/>
        </a:p>
      </dgm:t>
    </dgm:pt>
    <dgm:pt modelId="{0C8C7830-B667-0D44-BCF8-91EA4A8D5362}" type="pres">
      <dgm:prSet presAssocID="{98F3A037-2D8F-47F5-A6F4-AC0168FBC143}" presName="vert0" presStyleCnt="0">
        <dgm:presLayoutVars>
          <dgm:dir/>
          <dgm:animOne val="branch"/>
          <dgm:animLvl val="lvl"/>
        </dgm:presLayoutVars>
      </dgm:prSet>
      <dgm:spPr/>
    </dgm:pt>
    <dgm:pt modelId="{B569CA6F-BDA4-8240-B695-4040656616F4}" type="pres">
      <dgm:prSet presAssocID="{6470844A-541B-41CC-A6CC-466F79A6EC94}" presName="thickLine" presStyleLbl="alignNode1" presStyleIdx="0" presStyleCnt="4"/>
      <dgm:spPr/>
    </dgm:pt>
    <dgm:pt modelId="{DFDBB5F1-CD81-8C45-AE4E-AB757D4E50BA}" type="pres">
      <dgm:prSet presAssocID="{6470844A-541B-41CC-A6CC-466F79A6EC94}" presName="horz1" presStyleCnt="0"/>
      <dgm:spPr/>
    </dgm:pt>
    <dgm:pt modelId="{05393F56-4127-4244-A3D2-9B176B041148}" type="pres">
      <dgm:prSet presAssocID="{6470844A-541B-41CC-A6CC-466F79A6EC94}" presName="tx1" presStyleLbl="revTx" presStyleIdx="0" presStyleCnt="4"/>
      <dgm:spPr/>
    </dgm:pt>
    <dgm:pt modelId="{307FF6A0-B6F2-104D-9847-40A99A77EA47}" type="pres">
      <dgm:prSet presAssocID="{6470844A-541B-41CC-A6CC-466F79A6EC94}" presName="vert1" presStyleCnt="0"/>
      <dgm:spPr/>
    </dgm:pt>
    <dgm:pt modelId="{A4F7278B-E13C-0D48-A7A2-1417D9BF3D0D}" type="pres">
      <dgm:prSet presAssocID="{70EC1B3E-C0DA-443F-9E02-EEA17432FA23}" presName="thickLine" presStyleLbl="alignNode1" presStyleIdx="1" presStyleCnt="4"/>
      <dgm:spPr/>
    </dgm:pt>
    <dgm:pt modelId="{68D2C1E3-C100-124F-821B-0977330127F9}" type="pres">
      <dgm:prSet presAssocID="{70EC1B3E-C0DA-443F-9E02-EEA17432FA23}" presName="horz1" presStyleCnt="0"/>
      <dgm:spPr/>
    </dgm:pt>
    <dgm:pt modelId="{F9BA41D4-116D-5C4A-964B-4D1898F4793D}" type="pres">
      <dgm:prSet presAssocID="{70EC1B3E-C0DA-443F-9E02-EEA17432FA23}" presName="tx1" presStyleLbl="revTx" presStyleIdx="1" presStyleCnt="4"/>
      <dgm:spPr/>
    </dgm:pt>
    <dgm:pt modelId="{779E7749-383E-274E-8FF5-511863A8D822}" type="pres">
      <dgm:prSet presAssocID="{70EC1B3E-C0DA-443F-9E02-EEA17432FA23}" presName="vert1" presStyleCnt="0"/>
      <dgm:spPr/>
    </dgm:pt>
    <dgm:pt modelId="{1F0A0905-DFFC-FD41-BE58-D232F1A75E89}" type="pres">
      <dgm:prSet presAssocID="{EF73407F-62A1-4CB4-A311-180DFAAA9961}" presName="thickLine" presStyleLbl="alignNode1" presStyleIdx="2" presStyleCnt="4"/>
      <dgm:spPr/>
    </dgm:pt>
    <dgm:pt modelId="{2395F3E4-49AF-DA4B-9443-2F4C4C8A95FD}" type="pres">
      <dgm:prSet presAssocID="{EF73407F-62A1-4CB4-A311-180DFAAA9961}" presName="horz1" presStyleCnt="0"/>
      <dgm:spPr/>
    </dgm:pt>
    <dgm:pt modelId="{635A38DD-8CA3-2742-86BF-2522BE9E849E}" type="pres">
      <dgm:prSet presAssocID="{EF73407F-62A1-4CB4-A311-180DFAAA9961}" presName="tx1" presStyleLbl="revTx" presStyleIdx="2" presStyleCnt="4"/>
      <dgm:spPr/>
    </dgm:pt>
    <dgm:pt modelId="{C3BE6698-9CD4-FE4C-8B39-6012F6BF0CF9}" type="pres">
      <dgm:prSet presAssocID="{EF73407F-62A1-4CB4-A311-180DFAAA9961}" presName="vert1" presStyleCnt="0"/>
      <dgm:spPr/>
    </dgm:pt>
    <dgm:pt modelId="{DF046B2F-83EE-A24A-8D57-CFDEC8B2C3FA}" type="pres">
      <dgm:prSet presAssocID="{F2699C3E-846D-41B2-BECE-C1DFF3411D21}" presName="thickLine" presStyleLbl="alignNode1" presStyleIdx="3" presStyleCnt="4"/>
      <dgm:spPr/>
    </dgm:pt>
    <dgm:pt modelId="{DD437DD2-C3D7-5F49-AD01-30D2DEC78AFD}" type="pres">
      <dgm:prSet presAssocID="{F2699C3E-846D-41B2-BECE-C1DFF3411D21}" presName="horz1" presStyleCnt="0"/>
      <dgm:spPr/>
    </dgm:pt>
    <dgm:pt modelId="{02AA2F7F-3EFD-4341-A2FF-2C222A2DEE1D}" type="pres">
      <dgm:prSet presAssocID="{F2699C3E-846D-41B2-BECE-C1DFF3411D21}" presName="tx1" presStyleLbl="revTx" presStyleIdx="3" presStyleCnt="4"/>
      <dgm:spPr/>
    </dgm:pt>
    <dgm:pt modelId="{01DAAB56-41A1-1549-8EA0-E3309199D5F5}" type="pres">
      <dgm:prSet presAssocID="{F2699C3E-846D-41B2-BECE-C1DFF3411D21}" presName="vert1" presStyleCnt="0"/>
      <dgm:spPr/>
    </dgm:pt>
  </dgm:ptLst>
  <dgm:cxnLst>
    <dgm:cxn modelId="{0444240F-7038-AC43-A493-D8CEAE27AEFD}" type="presOf" srcId="{70EC1B3E-C0DA-443F-9E02-EEA17432FA23}" destId="{F9BA41D4-116D-5C4A-964B-4D1898F4793D}" srcOrd="0" destOrd="0" presId="urn:microsoft.com/office/officeart/2008/layout/LinedList"/>
    <dgm:cxn modelId="{08A45652-6731-4848-B904-1B50C27C19F8}" srcId="{98F3A037-2D8F-47F5-A6F4-AC0168FBC143}" destId="{EF73407F-62A1-4CB4-A311-180DFAAA9961}" srcOrd="2" destOrd="0" parTransId="{0D9A9661-7791-4182-9C43-4DAE013D01D9}" sibTransId="{F3E1712A-F95B-4572-9589-5205860A5E2E}"/>
    <dgm:cxn modelId="{D312275A-F3CB-2B41-8728-8B7C941D8F5F}" type="presOf" srcId="{98F3A037-2D8F-47F5-A6F4-AC0168FBC143}" destId="{0C8C7830-B667-0D44-BCF8-91EA4A8D5362}" srcOrd="0" destOrd="0" presId="urn:microsoft.com/office/officeart/2008/layout/LinedList"/>
    <dgm:cxn modelId="{1AB8AD68-7264-4A22-9F6F-C4BDD20884B9}" srcId="{98F3A037-2D8F-47F5-A6F4-AC0168FBC143}" destId="{F2699C3E-846D-41B2-BECE-C1DFF3411D21}" srcOrd="3" destOrd="0" parTransId="{4E9B160E-67A9-45EC-9F1A-FA5F0D6C58F4}" sibTransId="{EBF6E4BF-E623-4E66-8CFA-FA11A7C474AF}"/>
    <dgm:cxn modelId="{D6E9E9AA-4211-4DD9-B566-946102A4C787}" srcId="{98F3A037-2D8F-47F5-A6F4-AC0168FBC143}" destId="{6470844A-541B-41CC-A6CC-466F79A6EC94}" srcOrd="0" destOrd="0" parTransId="{8767F4B2-3BDE-4B85-B6AB-9F9BC93E2E9D}" sibTransId="{3563F49F-01C1-403A-9AC8-19252E360149}"/>
    <dgm:cxn modelId="{EF154AD3-B577-7C4A-B816-95F57058A781}" type="presOf" srcId="{F2699C3E-846D-41B2-BECE-C1DFF3411D21}" destId="{02AA2F7F-3EFD-4341-A2FF-2C222A2DEE1D}" srcOrd="0" destOrd="0" presId="urn:microsoft.com/office/officeart/2008/layout/LinedList"/>
    <dgm:cxn modelId="{0B121AE4-3BB1-4FDC-B3F9-013655BB7D59}" srcId="{98F3A037-2D8F-47F5-A6F4-AC0168FBC143}" destId="{70EC1B3E-C0DA-443F-9E02-EEA17432FA23}" srcOrd="1" destOrd="0" parTransId="{D2460A25-8E20-46EF-AF34-7228F8E90680}" sibTransId="{9CB7F9AF-51F7-406A-AA53-21DC2EDCD94C}"/>
    <dgm:cxn modelId="{720377F3-5546-D440-B8F5-A9EC0E4FA9AC}" type="presOf" srcId="{EF73407F-62A1-4CB4-A311-180DFAAA9961}" destId="{635A38DD-8CA3-2742-86BF-2522BE9E849E}" srcOrd="0" destOrd="0" presId="urn:microsoft.com/office/officeart/2008/layout/LinedList"/>
    <dgm:cxn modelId="{A39428FA-8ECE-6F47-AE5E-B928E3EF647D}" type="presOf" srcId="{6470844A-541B-41CC-A6CC-466F79A6EC94}" destId="{05393F56-4127-4244-A3D2-9B176B041148}" srcOrd="0" destOrd="0" presId="urn:microsoft.com/office/officeart/2008/layout/LinedList"/>
    <dgm:cxn modelId="{207D301B-DE0C-D049-B9FD-EB46D3B2469C}" type="presParOf" srcId="{0C8C7830-B667-0D44-BCF8-91EA4A8D5362}" destId="{B569CA6F-BDA4-8240-B695-4040656616F4}" srcOrd="0" destOrd="0" presId="urn:microsoft.com/office/officeart/2008/layout/LinedList"/>
    <dgm:cxn modelId="{E204AA22-7DFE-3F4D-BF22-2D0B192E0A5A}" type="presParOf" srcId="{0C8C7830-B667-0D44-BCF8-91EA4A8D5362}" destId="{DFDBB5F1-CD81-8C45-AE4E-AB757D4E50BA}" srcOrd="1" destOrd="0" presId="urn:microsoft.com/office/officeart/2008/layout/LinedList"/>
    <dgm:cxn modelId="{F17F5A74-7B7F-D142-B6B7-65267563E0C0}" type="presParOf" srcId="{DFDBB5F1-CD81-8C45-AE4E-AB757D4E50BA}" destId="{05393F56-4127-4244-A3D2-9B176B041148}" srcOrd="0" destOrd="0" presId="urn:microsoft.com/office/officeart/2008/layout/LinedList"/>
    <dgm:cxn modelId="{71B445CF-A12F-314F-879F-B370BAC55CDA}" type="presParOf" srcId="{DFDBB5F1-CD81-8C45-AE4E-AB757D4E50BA}" destId="{307FF6A0-B6F2-104D-9847-40A99A77EA47}" srcOrd="1" destOrd="0" presId="urn:microsoft.com/office/officeart/2008/layout/LinedList"/>
    <dgm:cxn modelId="{6D2F84A0-3605-AF4F-863E-CEF2F5B82BBC}" type="presParOf" srcId="{0C8C7830-B667-0D44-BCF8-91EA4A8D5362}" destId="{A4F7278B-E13C-0D48-A7A2-1417D9BF3D0D}" srcOrd="2" destOrd="0" presId="urn:microsoft.com/office/officeart/2008/layout/LinedList"/>
    <dgm:cxn modelId="{CE3F3FB4-52C3-1B44-B60C-A4B291438DDA}" type="presParOf" srcId="{0C8C7830-B667-0D44-BCF8-91EA4A8D5362}" destId="{68D2C1E3-C100-124F-821B-0977330127F9}" srcOrd="3" destOrd="0" presId="urn:microsoft.com/office/officeart/2008/layout/LinedList"/>
    <dgm:cxn modelId="{A92FB6BA-0792-564F-9099-0A1563D367C6}" type="presParOf" srcId="{68D2C1E3-C100-124F-821B-0977330127F9}" destId="{F9BA41D4-116D-5C4A-964B-4D1898F4793D}" srcOrd="0" destOrd="0" presId="urn:microsoft.com/office/officeart/2008/layout/LinedList"/>
    <dgm:cxn modelId="{900CF7D1-CADA-D445-8277-9296CC1CA9E4}" type="presParOf" srcId="{68D2C1E3-C100-124F-821B-0977330127F9}" destId="{779E7749-383E-274E-8FF5-511863A8D822}" srcOrd="1" destOrd="0" presId="urn:microsoft.com/office/officeart/2008/layout/LinedList"/>
    <dgm:cxn modelId="{1AF83216-1217-4144-9FE7-1C56CC7707AA}" type="presParOf" srcId="{0C8C7830-B667-0D44-BCF8-91EA4A8D5362}" destId="{1F0A0905-DFFC-FD41-BE58-D232F1A75E89}" srcOrd="4" destOrd="0" presId="urn:microsoft.com/office/officeart/2008/layout/LinedList"/>
    <dgm:cxn modelId="{A8042BAA-3A48-3049-B46E-280EDFB9C39A}" type="presParOf" srcId="{0C8C7830-B667-0D44-BCF8-91EA4A8D5362}" destId="{2395F3E4-49AF-DA4B-9443-2F4C4C8A95FD}" srcOrd="5" destOrd="0" presId="urn:microsoft.com/office/officeart/2008/layout/LinedList"/>
    <dgm:cxn modelId="{15447ACD-A3BE-D740-B989-446E1338702D}" type="presParOf" srcId="{2395F3E4-49AF-DA4B-9443-2F4C4C8A95FD}" destId="{635A38DD-8CA3-2742-86BF-2522BE9E849E}" srcOrd="0" destOrd="0" presId="urn:microsoft.com/office/officeart/2008/layout/LinedList"/>
    <dgm:cxn modelId="{11633F0F-031D-8441-963F-85810CE0E34C}" type="presParOf" srcId="{2395F3E4-49AF-DA4B-9443-2F4C4C8A95FD}" destId="{C3BE6698-9CD4-FE4C-8B39-6012F6BF0CF9}" srcOrd="1" destOrd="0" presId="urn:microsoft.com/office/officeart/2008/layout/LinedList"/>
    <dgm:cxn modelId="{B47D1FA3-5CC5-3D48-832A-388B3A6E42C5}" type="presParOf" srcId="{0C8C7830-B667-0D44-BCF8-91EA4A8D5362}" destId="{DF046B2F-83EE-A24A-8D57-CFDEC8B2C3FA}" srcOrd="6" destOrd="0" presId="urn:microsoft.com/office/officeart/2008/layout/LinedList"/>
    <dgm:cxn modelId="{999B54CB-5F3F-2C41-93D0-13FDB29E3805}" type="presParOf" srcId="{0C8C7830-B667-0D44-BCF8-91EA4A8D5362}" destId="{DD437DD2-C3D7-5F49-AD01-30D2DEC78AFD}" srcOrd="7" destOrd="0" presId="urn:microsoft.com/office/officeart/2008/layout/LinedList"/>
    <dgm:cxn modelId="{1414BB8B-4D69-6D48-B5DD-CAD3EFE1237C}" type="presParOf" srcId="{DD437DD2-C3D7-5F49-AD01-30D2DEC78AFD}" destId="{02AA2F7F-3EFD-4341-A2FF-2C222A2DEE1D}" srcOrd="0" destOrd="0" presId="urn:microsoft.com/office/officeart/2008/layout/LinedList"/>
    <dgm:cxn modelId="{FBDB296D-67E7-144C-B075-BEEA83D2518E}" type="presParOf" srcId="{DD437DD2-C3D7-5F49-AD01-30D2DEC78AFD}" destId="{01DAAB56-41A1-1549-8EA0-E3309199D5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A0E014-A51A-4702-995A-323565983000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F180AE7-067F-4F52-9DAA-9F1017B53DED}">
      <dgm:prSet/>
      <dgm:spPr/>
      <dgm:t>
        <a:bodyPr/>
        <a:lstStyle/>
        <a:p>
          <a:r>
            <a:rPr lang="fi-FI"/>
            <a:t>Kannusta ja auta asiakasta hakeutumaan suun tarkastukseen</a:t>
          </a:r>
          <a:endParaRPr lang="en-US"/>
        </a:p>
      </dgm:t>
    </dgm:pt>
    <dgm:pt modelId="{953DD763-ED8D-42E5-830F-BC81E777D15B}" type="parTrans" cxnId="{AA9B2F7A-EAD4-4133-AEC8-39120EF68EF3}">
      <dgm:prSet/>
      <dgm:spPr/>
      <dgm:t>
        <a:bodyPr/>
        <a:lstStyle/>
        <a:p>
          <a:endParaRPr lang="en-US" sz="2400"/>
        </a:p>
      </dgm:t>
    </dgm:pt>
    <dgm:pt modelId="{1FF38263-8758-44AA-8747-6293359F4942}" type="sibTrans" cxnId="{AA9B2F7A-EAD4-4133-AEC8-39120EF68EF3}">
      <dgm:prSet/>
      <dgm:spPr/>
      <dgm:t>
        <a:bodyPr/>
        <a:lstStyle/>
        <a:p>
          <a:endParaRPr lang="en-US"/>
        </a:p>
      </dgm:t>
    </dgm:pt>
    <dgm:pt modelId="{7FF0370C-698F-4D24-B83B-8F13030A7012}">
      <dgm:prSet/>
      <dgm:spPr/>
      <dgm:t>
        <a:bodyPr/>
        <a:lstStyle/>
        <a:p>
          <a:r>
            <a:rPr lang="fi-FI"/>
            <a:t>Kehota asiakasta pyytämään kustannusarvio hammashoitolasta</a:t>
          </a:r>
          <a:endParaRPr lang="en-US"/>
        </a:p>
      </dgm:t>
    </dgm:pt>
    <dgm:pt modelId="{9D582F2F-ACC5-4194-9D51-D95243151A7D}" type="parTrans" cxnId="{67E16F02-8C3F-4FFA-AF84-BB4365E5C055}">
      <dgm:prSet/>
      <dgm:spPr/>
      <dgm:t>
        <a:bodyPr/>
        <a:lstStyle/>
        <a:p>
          <a:endParaRPr lang="en-US" sz="2400"/>
        </a:p>
      </dgm:t>
    </dgm:pt>
    <dgm:pt modelId="{718B1FBC-60D6-41A6-B2F4-2408AC2B8A80}" type="sibTrans" cxnId="{67E16F02-8C3F-4FFA-AF84-BB4365E5C055}">
      <dgm:prSet/>
      <dgm:spPr/>
      <dgm:t>
        <a:bodyPr/>
        <a:lstStyle/>
        <a:p>
          <a:endParaRPr lang="en-US"/>
        </a:p>
      </dgm:t>
    </dgm:pt>
    <dgm:pt modelId="{0A481E16-5488-4CAE-911C-63D1A3B87A3A}">
      <dgm:prSet/>
      <dgm:spPr/>
      <dgm:t>
        <a:bodyPr/>
        <a:lstStyle/>
        <a:p>
          <a:r>
            <a:rPr lang="fi-FI"/>
            <a:t>Ohjaa asiakas hakemaan Kelasta toimeentulotukea</a:t>
          </a:r>
          <a:endParaRPr lang="en-US"/>
        </a:p>
      </dgm:t>
    </dgm:pt>
    <dgm:pt modelId="{514A0D28-EE16-4980-9976-2E7486BE7C41}" type="parTrans" cxnId="{1831E224-B891-4135-8D4E-78CAF3322288}">
      <dgm:prSet/>
      <dgm:spPr/>
      <dgm:t>
        <a:bodyPr/>
        <a:lstStyle/>
        <a:p>
          <a:endParaRPr lang="en-US" sz="2400"/>
        </a:p>
      </dgm:t>
    </dgm:pt>
    <dgm:pt modelId="{6877932D-F53A-4BEC-869F-150E41B117A1}" type="sibTrans" cxnId="{1831E224-B891-4135-8D4E-78CAF3322288}">
      <dgm:prSet/>
      <dgm:spPr/>
      <dgm:t>
        <a:bodyPr/>
        <a:lstStyle/>
        <a:p>
          <a:endParaRPr lang="en-US"/>
        </a:p>
      </dgm:t>
    </dgm:pt>
    <dgm:pt modelId="{B73FFB0B-0471-49CF-911C-E24E862DEE0B}">
      <dgm:prSet/>
      <dgm:spPr/>
      <dgm:t>
        <a:bodyPr/>
        <a:lstStyle/>
        <a:p>
          <a:r>
            <a:rPr lang="fi-FI"/>
            <a:t>Mikäli kielteinen päätös, ohjaa kunnan tai kaupungin sosiaalitoimeen hakemaan harkinnanvaraista tai ehkäisevää toimeentulotukea hammashoidon kustannuksiin.</a:t>
          </a:r>
          <a:endParaRPr lang="en-US"/>
        </a:p>
      </dgm:t>
    </dgm:pt>
    <dgm:pt modelId="{5DE3E997-E868-4FA1-A54B-B42BEEFE6260}" type="parTrans" cxnId="{43E0DB07-888C-4E22-88DA-231E3CDBD45C}">
      <dgm:prSet/>
      <dgm:spPr/>
      <dgm:t>
        <a:bodyPr/>
        <a:lstStyle/>
        <a:p>
          <a:endParaRPr lang="en-US" sz="2400"/>
        </a:p>
      </dgm:t>
    </dgm:pt>
    <dgm:pt modelId="{34FDD9F0-25B0-45CC-9210-9A15DC04E1F0}" type="sibTrans" cxnId="{43E0DB07-888C-4E22-88DA-231E3CDBD45C}">
      <dgm:prSet/>
      <dgm:spPr/>
      <dgm:t>
        <a:bodyPr/>
        <a:lstStyle/>
        <a:p>
          <a:endParaRPr lang="en-US"/>
        </a:p>
      </dgm:t>
    </dgm:pt>
    <dgm:pt modelId="{48852687-051B-FE4F-A1DE-A4EDFB8BEE1B}" type="pres">
      <dgm:prSet presAssocID="{A9A0E014-A51A-4702-995A-323565983000}" presName="vert0" presStyleCnt="0">
        <dgm:presLayoutVars>
          <dgm:dir/>
          <dgm:animOne val="branch"/>
          <dgm:animLvl val="lvl"/>
        </dgm:presLayoutVars>
      </dgm:prSet>
      <dgm:spPr/>
    </dgm:pt>
    <dgm:pt modelId="{4F034C83-55EF-A14D-B566-7EAB51D7EBC4}" type="pres">
      <dgm:prSet presAssocID="{5F180AE7-067F-4F52-9DAA-9F1017B53DED}" presName="thickLine" presStyleLbl="alignNode1" presStyleIdx="0" presStyleCnt="4"/>
      <dgm:spPr/>
    </dgm:pt>
    <dgm:pt modelId="{6D4C27E4-E94D-9043-94CA-7C6DE628F140}" type="pres">
      <dgm:prSet presAssocID="{5F180AE7-067F-4F52-9DAA-9F1017B53DED}" presName="horz1" presStyleCnt="0"/>
      <dgm:spPr/>
    </dgm:pt>
    <dgm:pt modelId="{479B294D-E0E4-984E-A560-F3B864458C6C}" type="pres">
      <dgm:prSet presAssocID="{5F180AE7-067F-4F52-9DAA-9F1017B53DED}" presName="tx1" presStyleLbl="revTx" presStyleIdx="0" presStyleCnt="4"/>
      <dgm:spPr/>
    </dgm:pt>
    <dgm:pt modelId="{55216676-19C7-3845-9390-AA6FBF7D0760}" type="pres">
      <dgm:prSet presAssocID="{5F180AE7-067F-4F52-9DAA-9F1017B53DED}" presName="vert1" presStyleCnt="0"/>
      <dgm:spPr/>
    </dgm:pt>
    <dgm:pt modelId="{C7DE03D0-3444-D94E-BB0D-A3D4F57EB464}" type="pres">
      <dgm:prSet presAssocID="{7FF0370C-698F-4D24-B83B-8F13030A7012}" presName="thickLine" presStyleLbl="alignNode1" presStyleIdx="1" presStyleCnt="4"/>
      <dgm:spPr/>
    </dgm:pt>
    <dgm:pt modelId="{3B388884-FD39-B14F-94BE-CA999F90A708}" type="pres">
      <dgm:prSet presAssocID="{7FF0370C-698F-4D24-B83B-8F13030A7012}" presName="horz1" presStyleCnt="0"/>
      <dgm:spPr/>
    </dgm:pt>
    <dgm:pt modelId="{6C8DF908-6B24-D341-A115-9CCE6ADF0E58}" type="pres">
      <dgm:prSet presAssocID="{7FF0370C-698F-4D24-B83B-8F13030A7012}" presName="tx1" presStyleLbl="revTx" presStyleIdx="1" presStyleCnt="4"/>
      <dgm:spPr/>
    </dgm:pt>
    <dgm:pt modelId="{1A87CDF5-54BC-5A40-88FA-527C6F540832}" type="pres">
      <dgm:prSet presAssocID="{7FF0370C-698F-4D24-B83B-8F13030A7012}" presName="vert1" presStyleCnt="0"/>
      <dgm:spPr/>
    </dgm:pt>
    <dgm:pt modelId="{A0745A2C-D083-BB48-83FE-5178E798E0CD}" type="pres">
      <dgm:prSet presAssocID="{0A481E16-5488-4CAE-911C-63D1A3B87A3A}" presName="thickLine" presStyleLbl="alignNode1" presStyleIdx="2" presStyleCnt="4"/>
      <dgm:spPr/>
    </dgm:pt>
    <dgm:pt modelId="{332E3967-EF72-EC46-8A76-7ADC4610D600}" type="pres">
      <dgm:prSet presAssocID="{0A481E16-5488-4CAE-911C-63D1A3B87A3A}" presName="horz1" presStyleCnt="0"/>
      <dgm:spPr/>
    </dgm:pt>
    <dgm:pt modelId="{64AB1641-A035-1F4B-BC22-9365D7ED7B4D}" type="pres">
      <dgm:prSet presAssocID="{0A481E16-5488-4CAE-911C-63D1A3B87A3A}" presName="tx1" presStyleLbl="revTx" presStyleIdx="2" presStyleCnt="4"/>
      <dgm:spPr/>
    </dgm:pt>
    <dgm:pt modelId="{E3EBA4BE-6B9E-844A-BFB7-7C235C3BFBFB}" type="pres">
      <dgm:prSet presAssocID="{0A481E16-5488-4CAE-911C-63D1A3B87A3A}" presName="vert1" presStyleCnt="0"/>
      <dgm:spPr/>
    </dgm:pt>
    <dgm:pt modelId="{B64FB4F0-F33B-1647-81CD-CEF7155ACE39}" type="pres">
      <dgm:prSet presAssocID="{B73FFB0B-0471-49CF-911C-E24E862DEE0B}" presName="thickLine" presStyleLbl="alignNode1" presStyleIdx="3" presStyleCnt="4"/>
      <dgm:spPr/>
    </dgm:pt>
    <dgm:pt modelId="{89C10279-0551-9940-AF54-F57EF9637306}" type="pres">
      <dgm:prSet presAssocID="{B73FFB0B-0471-49CF-911C-E24E862DEE0B}" presName="horz1" presStyleCnt="0"/>
      <dgm:spPr/>
    </dgm:pt>
    <dgm:pt modelId="{0A10500E-D681-2049-9634-950FC7CADD7B}" type="pres">
      <dgm:prSet presAssocID="{B73FFB0B-0471-49CF-911C-E24E862DEE0B}" presName="tx1" presStyleLbl="revTx" presStyleIdx="3" presStyleCnt="4"/>
      <dgm:spPr/>
    </dgm:pt>
    <dgm:pt modelId="{59CD1893-F697-1040-8014-736F9180B3E3}" type="pres">
      <dgm:prSet presAssocID="{B73FFB0B-0471-49CF-911C-E24E862DEE0B}" presName="vert1" presStyleCnt="0"/>
      <dgm:spPr/>
    </dgm:pt>
  </dgm:ptLst>
  <dgm:cxnLst>
    <dgm:cxn modelId="{67E16F02-8C3F-4FFA-AF84-BB4365E5C055}" srcId="{A9A0E014-A51A-4702-995A-323565983000}" destId="{7FF0370C-698F-4D24-B83B-8F13030A7012}" srcOrd="1" destOrd="0" parTransId="{9D582F2F-ACC5-4194-9D51-D95243151A7D}" sibTransId="{718B1FBC-60D6-41A6-B2F4-2408AC2B8A80}"/>
    <dgm:cxn modelId="{43E0DB07-888C-4E22-88DA-231E3CDBD45C}" srcId="{A9A0E014-A51A-4702-995A-323565983000}" destId="{B73FFB0B-0471-49CF-911C-E24E862DEE0B}" srcOrd="3" destOrd="0" parTransId="{5DE3E997-E868-4FA1-A54B-B42BEEFE6260}" sibTransId="{34FDD9F0-25B0-45CC-9210-9A15DC04E1F0}"/>
    <dgm:cxn modelId="{1831E224-B891-4135-8D4E-78CAF3322288}" srcId="{A9A0E014-A51A-4702-995A-323565983000}" destId="{0A481E16-5488-4CAE-911C-63D1A3B87A3A}" srcOrd="2" destOrd="0" parTransId="{514A0D28-EE16-4980-9976-2E7486BE7C41}" sibTransId="{6877932D-F53A-4BEC-869F-150E41B117A1}"/>
    <dgm:cxn modelId="{62A58045-88DF-4749-BFC7-34576C0407EC}" type="presOf" srcId="{7FF0370C-698F-4D24-B83B-8F13030A7012}" destId="{6C8DF908-6B24-D341-A115-9CCE6ADF0E58}" srcOrd="0" destOrd="0" presId="urn:microsoft.com/office/officeart/2008/layout/LinedList"/>
    <dgm:cxn modelId="{6276E54D-CC24-8144-9D50-6B0785F71F46}" type="presOf" srcId="{A9A0E014-A51A-4702-995A-323565983000}" destId="{48852687-051B-FE4F-A1DE-A4EDFB8BEE1B}" srcOrd="0" destOrd="0" presId="urn:microsoft.com/office/officeart/2008/layout/LinedList"/>
    <dgm:cxn modelId="{53AE956E-295F-4C4B-B605-2975E2DED9F7}" type="presOf" srcId="{B73FFB0B-0471-49CF-911C-E24E862DEE0B}" destId="{0A10500E-D681-2049-9634-950FC7CADD7B}" srcOrd="0" destOrd="0" presId="urn:microsoft.com/office/officeart/2008/layout/LinedList"/>
    <dgm:cxn modelId="{4AF8176F-26AC-0646-B9B1-067DB75748D7}" type="presOf" srcId="{5F180AE7-067F-4F52-9DAA-9F1017B53DED}" destId="{479B294D-E0E4-984E-A560-F3B864458C6C}" srcOrd="0" destOrd="0" presId="urn:microsoft.com/office/officeart/2008/layout/LinedList"/>
    <dgm:cxn modelId="{AA9B2F7A-EAD4-4133-AEC8-39120EF68EF3}" srcId="{A9A0E014-A51A-4702-995A-323565983000}" destId="{5F180AE7-067F-4F52-9DAA-9F1017B53DED}" srcOrd="0" destOrd="0" parTransId="{953DD763-ED8D-42E5-830F-BC81E777D15B}" sibTransId="{1FF38263-8758-44AA-8747-6293359F4942}"/>
    <dgm:cxn modelId="{713DA1E8-0340-0C4D-9480-25F781E74DFD}" type="presOf" srcId="{0A481E16-5488-4CAE-911C-63D1A3B87A3A}" destId="{64AB1641-A035-1F4B-BC22-9365D7ED7B4D}" srcOrd="0" destOrd="0" presId="urn:microsoft.com/office/officeart/2008/layout/LinedList"/>
    <dgm:cxn modelId="{9346DEA6-6E4B-224E-A456-5FCE44C0F539}" type="presParOf" srcId="{48852687-051B-FE4F-A1DE-A4EDFB8BEE1B}" destId="{4F034C83-55EF-A14D-B566-7EAB51D7EBC4}" srcOrd="0" destOrd="0" presId="urn:microsoft.com/office/officeart/2008/layout/LinedList"/>
    <dgm:cxn modelId="{5B361E2B-6CDE-0E45-B900-96721C08B281}" type="presParOf" srcId="{48852687-051B-FE4F-A1DE-A4EDFB8BEE1B}" destId="{6D4C27E4-E94D-9043-94CA-7C6DE628F140}" srcOrd="1" destOrd="0" presId="urn:microsoft.com/office/officeart/2008/layout/LinedList"/>
    <dgm:cxn modelId="{C93BE595-A8FB-2C45-9CD1-6AF870E8B205}" type="presParOf" srcId="{6D4C27E4-E94D-9043-94CA-7C6DE628F140}" destId="{479B294D-E0E4-984E-A560-F3B864458C6C}" srcOrd="0" destOrd="0" presId="urn:microsoft.com/office/officeart/2008/layout/LinedList"/>
    <dgm:cxn modelId="{018AE835-D90B-8C45-BB0A-8CDABA2E6293}" type="presParOf" srcId="{6D4C27E4-E94D-9043-94CA-7C6DE628F140}" destId="{55216676-19C7-3845-9390-AA6FBF7D0760}" srcOrd="1" destOrd="0" presId="urn:microsoft.com/office/officeart/2008/layout/LinedList"/>
    <dgm:cxn modelId="{2C05A1C3-D386-5C4E-920D-DBCFBD4D6ADE}" type="presParOf" srcId="{48852687-051B-FE4F-A1DE-A4EDFB8BEE1B}" destId="{C7DE03D0-3444-D94E-BB0D-A3D4F57EB464}" srcOrd="2" destOrd="0" presId="urn:microsoft.com/office/officeart/2008/layout/LinedList"/>
    <dgm:cxn modelId="{C28B80AA-5461-334A-9615-FB3517B2646F}" type="presParOf" srcId="{48852687-051B-FE4F-A1DE-A4EDFB8BEE1B}" destId="{3B388884-FD39-B14F-94BE-CA999F90A708}" srcOrd="3" destOrd="0" presId="urn:microsoft.com/office/officeart/2008/layout/LinedList"/>
    <dgm:cxn modelId="{3E138DAC-2ED9-FA44-A3F6-989AE7413F6F}" type="presParOf" srcId="{3B388884-FD39-B14F-94BE-CA999F90A708}" destId="{6C8DF908-6B24-D341-A115-9CCE6ADF0E58}" srcOrd="0" destOrd="0" presId="urn:microsoft.com/office/officeart/2008/layout/LinedList"/>
    <dgm:cxn modelId="{2BB2F7C0-4EEE-4E4A-8157-93A84A91CE63}" type="presParOf" srcId="{3B388884-FD39-B14F-94BE-CA999F90A708}" destId="{1A87CDF5-54BC-5A40-88FA-527C6F540832}" srcOrd="1" destOrd="0" presId="urn:microsoft.com/office/officeart/2008/layout/LinedList"/>
    <dgm:cxn modelId="{326C717E-40BE-EB4A-B738-8296E6F4309D}" type="presParOf" srcId="{48852687-051B-FE4F-A1DE-A4EDFB8BEE1B}" destId="{A0745A2C-D083-BB48-83FE-5178E798E0CD}" srcOrd="4" destOrd="0" presId="urn:microsoft.com/office/officeart/2008/layout/LinedList"/>
    <dgm:cxn modelId="{95641121-5394-2844-B069-7D9CD2ACDD1F}" type="presParOf" srcId="{48852687-051B-FE4F-A1DE-A4EDFB8BEE1B}" destId="{332E3967-EF72-EC46-8A76-7ADC4610D600}" srcOrd="5" destOrd="0" presId="urn:microsoft.com/office/officeart/2008/layout/LinedList"/>
    <dgm:cxn modelId="{F7D40027-12DB-6943-8275-12FAAFEB0A9C}" type="presParOf" srcId="{332E3967-EF72-EC46-8A76-7ADC4610D600}" destId="{64AB1641-A035-1F4B-BC22-9365D7ED7B4D}" srcOrd="0" destOrd="0" presId="urn:microsoft.com/office/officeart/2008/layout/LinedList"/>
    <dgm:cxn modelId="{4C88B966-B426-E94E-B9DF-227FA1356818}" type="presParOf" srcId="{332E3967-EF72-EC46-8A76-7ADC4610D600}" destId="{E3EBA4BE-6B9E-844A-BFB7-7C235C3BFBFB}" srcOrd="1" destOrd="0" presId="urn:microsoft.com/office/officeart/2008/layout/LinedList"/>
    <dgm:cxn modelId="{BDCF27D0-852F-1644-A396-EDB6D0A62490}" type="presParOf" srcId="{48852687-051B-FE4F-A1DE-A4EDFB8BEE1B}" destId="{B64FB4F0-F33B-1647-81CD-CEF7155ACE39}" srcOrd="6" destOrd="0" presId="urn:microsoft.com/office/officeart/2008/layout/LinedList"/>
    <dgm:cxn modelId="{19E8B61B-3953-B346-9C1C-C4923975DA36}" type="presParOf" srcId="{48852687-051B-FE4F-A1DE-A4EDFB8BEE1B}" destId="{89C10279-0551-9940-AF54-F57EF9637306}" srcOrd="7" destOrd="0" presId="urn:microsoft.com/office/officeart/2008/layout/LinedList"/>
    <dgm:cxn modelId="{F7253D69-60C8-AF45-80CE-BE4B45F8DBB0}" type="presParOf" srcId="{89C10279-0551-9940-AF54-F57EF9637306}" destId="{0A10500E-D681-2049-9634-950FC7CADD7B}" srcOrd="0" destOrd="0" presId="urn:microsoft.com/office/officeart/2008/layout/LinedList"/>
    <dgm:cxn modelId="{CFD3D97A-5A54-AB49-B403-EFC0060868E1}" type="presParOf" srcId="{89C10279-0551-9940-AF54-F57EF9637306}" destId="{59CD1893-F697-1040-8014-736F9180B3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9A07E-1D96-4643-A32E-C054B82E7D79}">
      <dsp:nvSpPr>
        <dsp:cNvPr id="0" name=""/>
        <dsp:cNvSpPr/>
      </dsp:nvSpPr>
      <dsp:spPr>
        <a:xfrm>
          <a:off x="0" y="459"/>
          <a:ext cx="10753725" cy="10757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F4EDC-B964-4050-8E74-B6D879D12C2B}">
      <dsp:nvSpPr>
        <dsp:cNvPr id="0" name=""/>
        <dsp:cNvSpPr/>
      </dsp:nvSpPr>
      <dsp:spPr>
        <a:xfrm>
          <a:off x="325426" y="242512"/>
          <a:ext cx="591684" cy="5916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87C15-15AF-41D5-8687-A8EE91CF41C4}">
      <dsp:nvSpPr>
        <dsp:cNvPr id="0" name=""/>
        <dsp:cNvSpPr/>
      </dsp:nvSpPr>
      <dsp:spPr>
        <a:xfrm>
          <a:off x="1242537" y="459"/>
          <a:ext cx="9511187" cy="107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4" tIns="113854" rIns="113854" bIns="11385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MIKSI SUUN TERVEYS ON TÄRKEÄÄ MYÖS MIELENTERVEYS- JA PÄIHDEPALVELUISSA?</a:t>
          </a:r>
          <a:endParaRPr lang="en-US" sz="2500" kern="1200"/>
        </a:p>
      </dsp:txBody>
      <dsp:txXfrm>
        <a:off x="1242537" y="459"/>
        <a:ext cx="9511187" cy="1075790"/>
      </dsp:txXfrm>
    </dsp:sp>
    <dsp:sp modelId="{CF17FE64-0DD6-4373-8FC0-18FE9F622F08}">
      <dsp:nvSpPr>
        <dsp:cNvPr id="0" name=""/>
        <dsp:cNvSpPr/>
      </dsp:nvSpPr>
      <dsp:spPr>
        <a:xfrm>
          <a:off x="0" y="1345197"/>
          <a:ext cx="10753725" cy="10757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C38F4-942E-41EF-A830-8704FBE366FA}">
      <dsp:nvSpPr>
        <dsp:cNvPr id="0" name=""/>
        <dsp:cNvSpPr/>
      </dsp:nvSpPr>
      <dsp:spPr>
        <a:xfrm>
          <a:off x="325426" y="1587250"/>
          <a:ext cx="591684" cy="5916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E08F8-5D4A-44F8-8989-59ADD21A46E3}">
      <dsp:nvSpPr>
        <dsp:cNvPr id="0" name=""/>
        <dsp:cNvSpPr/>
      </dsp:nvSpPr>
      <dsp:spPr>
        <a:xfrm>
          <a:off x="1242537" y="1345197"/>
          <a:ext cx="9511187" cy="107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4" tIns="113854" rIns="113854" bIns="11385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MILLOIN OTTAA SUUN TERVEYS PUHEEKSI?</a:t>
          </a:r>
          <a:endParaRPr lang="en-US" sz="2500" kern="1200"/>
        </a:p>
      </dsp:txBody>
      <dsp:txXfrm>
        <a:off x="1242537" y="1345197"/>
        <a:ext cx="9511187" cy="1075790"/>
      </dsp:txXfrm>
    </dsp:sp>
    <dsp:sp modelId="{EB976D01-525D-4FD1-9AE8-C3C2ED2F92F4}">
      <dsp:nvSpPr>
        <dsp:cNvPr id="0" name=""/>
        <dsp:cNvSpPr/>
      </dsp:nvSpPr>
      <dsp:spPr>
        <a:xfrm>
          <a:off x="0" y="2689935"/>
          <a:ext cx="10753725" cy="10757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C5810-BC96-451C-8CEE-0D852995193D}">
      <dsp:nvSpPr>
        <dsp:cNvPr id="0" name=""/>
        <dsp:cNvSpPr/>
      </dsp:nvSpPr>
      <dsp:spPr>
        <a:xfrm>
          <a:off x="325426" y="2931987"/>
          <a:ext cx="591684" cy="5916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988DC-62BB-4DDF-97CF-8698C327EFE7}">
      <dsp:nvSpPr>
        <dsp:cNvPr id="0" name=""/>
        <dsp:cNvSpPr/>
      </dsp:nvSpPr>
      <dsp:spPr>
        <a:xfrm>
          <a:off x="1242537" y="2689935"/>
          <a:ext cx="9511187" cy="107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4" tIns="113854" rIns="113854" bIns="113854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>
              <a:latin typeface="+mj-lt"/>
            </a:rPr>
            <a:t>SUUN TERVEYSPALVELUT</a:t>
          </a:r>
          <a:endParaRPr lang="en-US" sz="2500" kern="1200">
            <a:latin typeface="+mj-lt"/>
          </a:endParaRPr>
        </a:p>
      </dsp:txBody>
      <dsp:txXfrm>
        <a:off x="1242537" y="2689935"/>
        <a:ext cx="9511187" cy="1075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9CA6F-BDA4-8240-B695-4040656616F4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93F56-4127-4244-A3D2-9B176B041148}">
      <dsp:nvSpPr>
        <dsp:cNvPr id="0" name=""/>
        <dsp:cNvSpPr/>
      </dsp:nvSpPr>
      <dsp:spPr>
        <a:xfrm>
          <a:off x="0" y="0"/>
          <a:ext cx="609600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Jos sinulle herää huoli asiakkaan suun kunnosta</a:t>
          </a:r>
          <a:endParaRPr lang="en-US" sz="2300" kern="1200"/>
        </a:p>
      </dsp:txBody>
      <dsp:txXfrm>
        <a:off x="0" y="0"/>
        <a:ext cx="6096000" cy="1143000"/>
      </dsp:txXfrm>
    </dsp:sp>
    <dsp:sp modelId="{A4F7278B-E13C-0D48-A7A2-1417D9BF3D0D}">
      <dsp:nvSpPr>
        <dsp:cNvPr id="0" name=""/>
        <dsp:cNvSpPr/>
      </dsp:nvSpPr>
      <dsp:spPr>
        <a:xfrm>
          <a:off x="0" y="114300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A41D4-116D-5C4A-964B-4D1898F4793D}">
      <dsp:nvSpPr>
        <dsp:cNvPr id="0" name=""/>
        <dsp:cNvSpPr/>
      </dsp:nvSpPr>
      <dsp:spPr>
        <a:xfrm>
          <a:off x="0" y="1143000"/>
          <a:ext cx="609600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Jos keskustelette asiakkaan kanssa hygieniasta, esim. suihkussa käymisestä</a:t>
          </a:r>
          <a:endParaRPr lang="en-US" sz="2300" kern="1200"/>
        </a:p>
      </dsp:txBody>
      <dsp:txXfrm>
        <a:off x="0" y="1143000"/>
        <a:ext cx="6096000" cy="1143000"/>
      </dsp:txXfrm>
    </dsp:sp>
    <dsp:sp modelId="{1F0A0905-DFFC-FD41-BE58-D232F1A75E89}">
      <dsp:nvSpPr>
        <dsp:cNvPr id="0" name=""/>
        <dsp:cNvSpPr/>
      </dsp:nvSpPr>
      <dsp:spPr>
        <a:xfrm>
          <a:off x="0" y="228600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A38DD-8CA3-2742-86BF-2522BE9E849E}">
      <dsp:nvSpPr>
        <dsp:cNvPr id="0" name=""/>
        <dsp:cNvSpPr/>
      </dsp:nvSpPr>
      <dsp:spPr>
        <a:xfrm>
          <a:off x="0" y="2286000"/>
          <a:ext cx="609600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Jos asiakas ottaa syömiseen liittyvät haasteet tai suun kunnon puheeksi</a:t>
          </a:r>
          <a:endParaRPr lang="en-US" sz="2300" kern="1200"/>
        </a:p>
      </dsp:txBody>
      <dsp:txXfrm>
        <a:off x="0" y="2286000"/>
        <a:ext cx="6096000" cy="1143000"/>
      </dsp:txXfrm>
    </dsp:sp>
    <dsp:sp modelId="{DF046B2F-83EE-A24A-8D57-CFDEC8B2C3FA}">
      <dsp:nvSpPr>
        <dsp:cNvPr id="0" name=""/>
        <dsp:cNvSpPr/>
      </dsp:nvSpPr>
      <dsp:spPr>
        <a:xfrm>
          <a:off x="0" y="342900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A2F7F-3EFD-4341-A2FF-2C222A2DEE1D}">
      <dsp:nvSpPr>
        <dsp:cNvPr id="0" name=""/>
        <dsp:cNvSpPr/>
      </dsp:nvSpPr>
      <dsp:spPr>
        <a:xfrm>
          <a:off x="0" y="3429000"/>
          <a:ext cx="609600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Mikäli käytössänne on esim. alkukartoituslista, varmistakaa että siellä kysytään myös suun terveydestä</a:t>
          </a:r>
          <a:endParaRPr lang="en-US" sz="2300" kern="1200"/>
        </a:p>
      </dsp:txBody>
      <dsp:txXfrm>
        <a:off x="0" y="3429000"/>
        <a:ext cx="6096000" cy="114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34C83-55EF-A14D-B566-7EAB51D7EBC4}">
      <dsp:nvSpPr>
        <dsp:cNvPr id="0" name=""/>
        <dsp:cNvSpPr/>
      </dsp:nvSpPr>
      <dsp:spPr>
        <a:xfrm>
          <a:off x="0" y="0"/>
          <a:ext cx="107537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B294D-E0E4-984E-A560-F3B864458C6C}">
      <dsp:nvSpPr>
        <dsp:cNvPr id="0" name=""/>
        <dsp:cNvSpPr/>
      </dsp:nvSpPr>
      <dsp:spPr>
        <a:xfrm>
          <a:off x="0" y="0"/>
          <a:ext cx="10753725" cy="941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Kannusta ja auta asiakasta hakeutumaan suun tarkastukseen</a:t>
          </a:r>
          <a:endParaRPr lang="en-US" sz="2500" kern="1200"/>
        </a:p>
      </dsp:txBody>
      <dsp:txXfrm>
        <a:off x="0" y="0"/>
        <a:ext cx="10753725" cy="941546"/>
      </dsp:txXfrm>
    </dsp:sp>
    <dsp:sp modelId="{C7DE03D0-3444-D94E-BB0D-A3D4F57EB464}">
      <dsp:nvSpPr>
        <dsp:cNvPr id="0" name=""/>
        <dsp:cNvSpPr/>
      </dsp:nvSpPr>
      <dsp:spPr>
        <a:xfrm>
          <a:off x="0" y="941546"/>
          <a:ext cx="107537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DF908-6B24-D341-A115-9CCE6ADF0E58}">
      <dsp:nvSpPr>
        <dsp:cNvPr id="0" name=""/>
        <dsp:cNvSpPr/>
      </dsp:nvSpPr>
      <dsp:spPr>
        <a:xfrm>
          <a:off x="0" y="941546"/>
          <a:ext cx="10753725" cy="941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Kehota asiakasta pyytämään kustannusarvio hammashoitolasta</a:t>
          </a:r>
          <a:endParaRPr lang="en-US" sz="2500" kern="1200"/>
        </a:p>
      </dsp:txBody>
      <dsp:txXfrm>
        <a:off x="0" y="941546"/>
        <a:ext cx="10753725" cy="941546"/>
      </dsp:txXfrm>
    </dsp:sp>
    <dsp:sp modelId="{A0745A2C-D083-BB48-83FE-5178E798E0CD}">
      <dsp:nvSpPr>
        <dsp:cNvPr id="0" name=""/>
        <dsp:cNvSpPr/>
      </dsp:nvSpPr>
      <dsp:spPr>
        <a:xfrm>
          <a:off x="0" y="1883092"/>
          <a:ext cx="107537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B1641-A035-1F4B-BC22-9365D7ED7B4D}">
      <dsp:nvSpPr>
        <dsp:cNvPr id="0" name=""/>
        <dsp:cNvSpPr/>
      </dsp:nvSpPr>
      <dsp:spPr>
        <a:xfrm>
          <a:off x="0" y="1883092"/>
          <a:ext cx="10753725" cy="941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Ohjaa asiakas hakemaan Kelasta toimeentulotukea</a:t>
          </a:r>
          <a:endParaRPr lang="en-US" sz="2500" kern="1200"/>
        </a:p>
      </dsp:txBody>
      <dsp:txXfrm>
        <a:off x="0" y="1883092"/>
        <a:ext cx="10753725" cy="941546"/>
      </dsp:txXfrm>
    </dsp:sp>
    <dsp:sp modelId="{B64FB4F0-F33B-1647-81CD-CEF7155ACE39}">
      <dsp:nvSpPr>
        <dsp:cNvPr id="0" name=""/>
        <dsp:cNvSpPr/>
      </dsp:nvSpPr>
      <dsp:spPr>
        <a:xfrm>
          <a:off x="0" y="2824638"/>
          <a:ext cx="107537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0500E-D681-2049-9634-950FC7CADD7B}">
      <dsp:nvSpPr>
        <dsp:cNvPr id="0" name=""/>
        <dsp:cNvSpPr/>
      </dsp:nvSpPr>
      <dsp:spPr>
        <a:xfrm>
          <a:off x="0" y="2824638"/>
          <a:ext cx="10753725" cy="941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Mikäli kielteinen päätös, ohjaa kunnan tai kaupungin sosiaalitoimeen hakemaan harkinnanvaraista tai ehkäisevää toimeentulotukea hammashoidon kustannuksiin.</a:t>
          </a:r>
          <a:endParaRPr lang="en-US" sz="2500" kern="1200"/>
        </a:p>
      </dsp:txBody>
      <dsp:txXfrm>
        <a:off x="0" y="2824638"/>
        <a:ext cx="10753725" cy="941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D0E483E-4EC2-4F9B-88BF-28E88739D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8B7747E-2976-4BE5-B1E3-CC7626F68A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6A3BD-21EC-421A-A16E-4E7E060EB0E8}" type="datetime1">
              <a:rPr lang="fi-FI" smtClean="0"/>
              <a:t>16.5.2022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5820F94-E557-4CEE-98B6-FF0F186561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AE7D2D-7D26-472F-8C4B-D43209C8F8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EC7FD-1EEB-4419-ACB1-C7E705A51DA8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679D339-E19F-FAAB-1D3C-AE7323A1D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369" y="8334703"/>
            <a:ext cx="1879512" cy="8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354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53498-D561-4EE5-A9B0-AE708B55822B}" type="datetime1">
              <a:rPr lang="fi-FI" smtClean="0"/>
              <a:pPr/>
              <a:t>16.5.2022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40D25-1997-498A-BC72-EE092300561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837503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96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Tässä muistiinpanot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40D25-1997-498A-BC72-EE0923005613}" type="slidenum">
              <a:rPr lang="fi-FI" noProof="0" smtClean="0"/>
              <a:t>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823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Kuvaile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oman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työpaikkasi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suun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terveyspalvelut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noProof="0" smtClean="0"/>
              <a:t>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225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0DCC685-CB25-7541-B9EB-F7385424FD1A}" type="datetime1">
              <a:rPr lang="fi-FI" smtClean="0"/>
              <a:t>16.5.2022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EEFDC09-1B28-EFD5-CC6E-FBFE09661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8791" y="6018029"/>
            <a:ext cx="1567013" cy="6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1235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C685-CB25-7541-B9EB-F7385424FD1A}" type="datetime1">
              <a:rPr lang="fi-FI" smtClean="0"/>
              <a:t>16.5.2022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2906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C685-CB25-7541-B9EB-F7385424FD1A}" type="datetime1">
              <a:rPr lang="fi-FI" smtClean="0"/>
              <a:t>16.5.2022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6475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C685-CB25-7541-B9EB-F7385424FD1A}" type="datetime1">
              <a:rPr lang="fi-FI" smtClean="0"/>
              <a:t>16.5.2022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33317C2-D0A1-7CA2-03ED-BB5B9D214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6866" y="5951861"/>
            <a:ext cx="2139334" cy="92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5281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C685-CB25-7541-B9EB-F7385424FD1A}" type="datetime1">
              <a:rPr lang="fi-FI" smtClean="0"/>
              <a:t>16.5.2022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6052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C685-CB25-7541-B9EB-F7385424FD1A}" type="datetime1">
              <a:rPr lang="fi-FI" smtClean="0"/>
              <a:t>16.5.2022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696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C685-CB25-7541-B9EB-F7385424FD1A}" type="datetime1">
              <a:rPr lang="fi-FI" smtClean="0"/>
              <a:t>16.5.2022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0884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C685-CB25-7541-B9EB-F7385424FD1A}" type="datetime1">
              <a:rPr lang="fi-FI" smtClean="0"/>
              <a:t>16.5.2022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1785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C685-CB25-7541-B9EB-F7385424FD1A}" type="datetime1">
              <a:rPr lang="fi-FI" smtClean="0"/>
              <a:t>16.5.2022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051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C685-CB25-7541-B9EB-F7385424FD1A}" type="datetime1">
              <a:rPr lang="fi-FI" smtClean="0"/>
              <a:t>16.5.2022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1443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0DCC685-CB25-7541-B9EB-F7385424FD1A}" type="datetime1">
              <a:rPr lang="fi-FI" smtClean="0"/>
              <a:t>16.5.2022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6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0DCC685-CB25-7541-B9EB-F7385424FD1A}" type="datetime1">
              <a:rPr lang="fi-FI" smtClean="0"/>
              <a:t>16.5.2022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2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rtlCol="0" anchor="b">
            <a:normAutofit/>
          </a:bodyPr>
          <a:lstStyle/>
          <a:p>
            <a:r>
              <a:rPr lang="fi-FI"/>
              <a:t>Suun terveyttä kaikille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Mielenterveys- ja päihdepalveluiden henkilöstön koulutus</a:t>
            </a:r>
          </a:p>
        </p:txBody>
      </p:sp>
      <p:pic>
        <p:nvPicPr>
          <p:cNvPr id="21" name="Kuva 2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BE1EE05-0A61-22D4-5FB4-99B5A2B07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955" y="4928303"/>
            <a:ext cx="4281705" cy="184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A47DD1-3EFC-8A31-A140-854F90EF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 anchor="ctr">
            <a:normAutofit/>
          </a:bodyPr>
          <a:lstStyle/>
          <a:p>
            <a:r>
              <a:rPr lang="fi-FI"/>
              <a:t>Sisältö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13211AD-619F-225E-4110-2D4DAFF1B8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90163"/>
              </p:ext>
            </p:extLst>
          </p:nvPr>
        </p:nvGraphicFramePr>
        <p:xfrm>
          <a:off x="676656" y="2011680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974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sisä, seinä, mies&#10;&#10;Kuvaus luotu automaattisesti">
            <a:extLst>
              <a:ext uri="{FF2B5EF4-FFF2-40B4-BE49-F238E27FC236}">
                <a16:creationId xmlns:a16="http://schemas.microsoft.com/office/drawing/2014/main" id="{117D7C0E-B538-56DE-3383-6E4B785209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</a:blip>
          <a:srcRect t="6399" b="93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C554D8D-A5DD-6E6B-1353-0FFB5B96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Miksi suun terveys on tärkeää myös mielenterveys- ja päihdepalveluissa?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CB46D0-FB8F-3EAB-AF4E-7D3A1BE39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Suun terveys vaikuttaa ihmisen </a:t>
            </a:r>
          </a:p>
          <a:p>
            <a:pPr lvl="1">
              <a:buClr>
                <a:srgbClr val="9E3611"/>
              </a:buClr>
            </a:pPr>
            <a:r>
              <a:rPr lang="fi-FI">
                <a:solidFill>
                  <a:schemeClr val="tx1"/>
                </a:solidFill>
              </a:rPr>
              <a:t>Kokonaisterveyteen</a:t>
            </a:r>
          </a:p>
          <a:p>
            <a:pPr lvl="1">
              <a:buClr>
                <a:srgbClr val="9E3611"/>
              </a:buClr>
            </a:pPr>
            <a:r>
              <a:rPr lang="fi-FI">
                <a:solidFill>
                  <a:schemeClr val="tx1"/>
                </a:solidFill>
              </a:rPr>
              <a:t>Elämänlaatuun</a:t>
            </a:r>
          </a:p>
          <a:p>
            <a:pPr lvl="1">
              <a:buClr>
                <a:srgbClr val="9E3611"/>
              </a:buClr>
            </a:pPr>
            <a:r>
              <a:rPr lang="fi-FI">
                <a:solidFill>
                  <a:schemeClr val="tx1"/>
                </a:solidFill>
              </a:rPr>
              <a:t>Yleiseen hyvinvointiin</a:t>
            </a:r>
          </a:p>
          <a:p>
            <a:pPr>
              <a:buClr>
                <a:srgbClr val="9E3611"/>
              </a:buClr>
            </a:pPr>
            <a:r>
              <a:rPr lang="fi-FI">
                <a:solidFill>
                  <a:schemeClr val="tx1"/>
                </a:solidFill>
              </a:rPr>
              <a:t>Suun terveydenhuolto saattaa kohdata asiakaskuntaa pääasiassa päivystyksessä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fi-FI">
                <a:solidFill>
                  <a:schemeClr val="tx1"/>
                </a:solidFill>
              </a:rPr>
              <a:t>Mielenterveys- ja päihdepalveluiden henkilöstöllä on usein tiiviimpi kontakti asiakkaaseen</a:t>
            </a:r>
          </a:p>
        </p:txBody>
      </p:sp>
    </p:spTree>
    <p:extLst>
      <p:ext uri="{BB962C8B-B14F-4D97-AF65-F5344CB8AC3E}">
        <p14:creationId xmlns:p14="http://schemas.microsoft.com/office/powerpoint/2010/main" val="747448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C76CEC-BC5D-E609-0CEA-4EC25D94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Milloin ottaa suun terveys puheeksi?</a:t>
            </a:r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A11ACC8B-DFDD-948B-C95C-215EF4A1CA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114152"/>
              </p:ext>
            </p:extLst>
          </p:nvPr>
        </p:nvGraphicFramePr>
        <p:xfrm>
          <a:off x="762000" y="762000"/>
          <a:ext cx="6096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317AF935-7A3C-1AFC-6DF0-50DD3069DD75}"/>
              </a:ext>
            </a:extLst>
          </p:cNvPr>
          <p:cNvSpPr/>
          <p:nvPr/>
        </p:nvSpPr>
        <p:spPr>
          <a:xfrm>
            <a:off x="8261404" y="3683236"/>
            <a:ext cx="3161945" cy="21549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ts val="1400"/>
              </a:spcBef>
              <a:defRPr/>
            </a:pPr>
            <a:r>
              <a:rPr lang="fi-FI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”Oletko tyytyväinen suun terveyteesi?”</a:t>
            </a:r>
          </a:p>
        </p:txBody>
      </p:sp>
    </p:spTree>
    <p:extLst>
      <p:ext uri="{BB962C8B-B14F-4D97-AF65-F5344CB8AC3E}">
        <p14:creationId xmlns:p14="http://schemas.microsoft.com/office/powerpoint/2010/main" val="424810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7F0CC2-43FE-D2EA-A9C9-4DA7C28C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 anchor="ctr">
            <a:normAutofit/>
          </a:bodyPr>
          <a:lstStyle/>
          <a:p>
            <a:r>
              <a:rPr lang="fi-FI"/>
              <a:t>Kuinka ohjaan vähävaraisen asiakkaan palveluiden piiriin?</a:t>
            </a:r>
            <a:endParaRPr lang="fi-FI" dirty="0"/>
          </a:p>
        </p:txBody>
      </p:sp>
      <p:graphicFrame>
        <p:nvGraphicFramePr>
          <p:cNvPr id="24" name="Sisällön paikkamerkki 2">
            <a:extLst>
              <a:ext uri="{FF2B5EF4-FFF2-40B4-BE49-F238E27FC236}">
                <a16:creationId xmlns:a16="http://schemas.microsoft.com/office/drawing/2014/main" id="{24CB1C19-8B92-40B5-6357-10CC3A867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690335"/>
              </p:ext>
            </p:extLst>
          </p:nvPr>
        </p:nvGraphicFramePr>
        <p:xfrm>
          <a:off x="676656" y="2011680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61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23F2F7-EE0B-F288-1763-98079FB0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spc="-120" baseline="0"/>
              <a:t>Suun terveyspalvelut meillä</a:t>
            </a:r>
          </a:p>
        </p:txBody>
      </p:sp>
      <p:pic>
        <p:nvPicPr>
          <p:cNvPr id="4" name="Kuva 4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409D6A81-8A5A-027F-BE31-CBD3D1EE4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0" r="-1" b="16035"/>
          <a:stretch/>
        </p:blipFill>
        <p:spPr>
          <a:xfrm>
            <a:off x="676656" y="2011680"/>
            <a:ext cx="10753725" cy="3766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21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897771-5423-5F3D-4D2A-B16326D5C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077" y="1531785"/>
            <a:ext cx="10782300" cy="1446055"/>
          </a:xfrm>
        </p:spPr>
        <p:txBody>
          <a:bodyPr anchor="b">
            <a:normAutofit/>
          </a:bodyPr>
          <a:lstStyle/>
          <a:p>
            <a:r>
              <a:rPr lang="fi-FI" dirty="0"/>
              <a:t>Muista ainakin nämä!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A283C8F-BDE0-EF1A-BB83-06C654713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178"/>
          <a:stretch/>
        </p:blipFill>
        <p:spPr>
          <a:xfrm>
            <a:off x="896805" y="2894029"/>
            <a:ext cx="8795832" cy="355390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65FCB87F-819F-9475-2CCC-968DCD71AE5A}"/>
              </a:ext>
            </a:extLst>
          </p:cNvPr>
          <p:cNvSpPr txBox="1"/>
          <p:nvPr/>
        </p:nvSpPr>
        <p:spPr>
          <a:xfrm>
            <a:off x="1768320" y="3708347"/>
            <a:ext cx="17091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/>
              <a:t>Jos sinä et ota asiakkaan suun terveyttä puheeksi, kuka ottaisi?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B2E4A1A-23D5-43AB-E8B4-14971CC2CCE4}"/>
              </a:ext>
            </a:extLst>
          </p:cNvPr>
          <p:cNvSpPr txBox="1"/>
          <p:nvPr/>
        </p:nvSpPr>
        <p:spPr>
          <a:xfrm>
            <a:off x="7011928" y="3660503"/>
            <a:ext cx="24355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E3611"/>
              </a:buClr>
            </a:pPr>
            <a:r>
              <a:rPr lang="fi-FI" sz="2000" dirty="0"/>
              <a:t>Suun terveyden puheeksi ottaminen voi tuntua liian intiimiltä, mutta ota asia rohkeasti esiin sopivassa tilanteessa!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83015F8-2EC5-6087-39F2-22474FFCFD78}"/>
              </a:ext>
            </a:extLst>
          </p:cNvPr>
          <p:cNvSpPr txBox="1"/>
          <p:nvPr/>
        </p:nvSpPr>
        <p:spPr>
          <a:xfrm>
            <a:off x="4341478" y="3694999"/>
            <a:ext cx="22435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E3611"/>
              </a:buClr>
            </a:pPr>
            <a:r>
              <a:rPr lang="fi-FI" sz="2000" dirty="0"/>
              <a:t>Älä anna asiakkaan taloudellisen tilanteen estää palveluihin hakeutumista.</a:t>
            </a:r>
          </a:p>
        </p:txBody>
      </p:sp>
    </p:spTree>
    <p:extLst>
      <p:ext uri="{BB962C8B-B14F-4D97-AF65-F5344CB8AC3E}">
        <p14:creationId xmlns:p14="http://schemas.microsoft.com/office/powerpoint/2010/main" val="1025830210"/>
      </p:ext>
    </p:extLst>
  </p:cSld>
  <p:clrMapOvr>
    <a:masterClrMapping/>
  </p:clrMapOvr>
</p:sld>
</file>

<file path=ppt/theme/theme1.xml><?xml version="1.0" encoding="utf-8"?>
<a:theme xmlns:a="http://schemas.openxmlformats.org/drawingml/2006/main" name="Teema2">
  <a:themeElements>
    <a:clrScheme name="STAL">
      <a:dk1>
        <a:srgbClr val="000000"/>
      </a:dk1>
      <a:lt1>
        <a:srgbClr val="FFFFFF"/>
      </a:lt1>
      <a:dk2>
        <a:srgbClr val="162F33"/>
      </a:dk2>
      <a:lt2>
        <a:srgbClr val="EAF0E0"/>
      </a:lt2>
      <a:accent1>
        <a:srgbClr val="5ABAC4"/>
      </a:accent1>
      <a:accent2>
        <a:srgbClr val="009FB1"/>
      </a:accent2>
      <a:accent3>
        <a:srgbClr val="31424A"/>
      </a:accent3>
      <a:accent4>
        <a:srgbClr val="349BB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Suurkaupun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uurkaupun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ema2" id="{F670C578-E7E6-954E-9460-78BA71B5D16C}" vid="{72FA50C9-6DAD-DA4C-B4A7-692010F59CB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345553FB1799E47A5AF6E31B3538C4A" ma:contentTypeVersion="10" ma:contentTypeDescription="Luo uusi asiakirja." ma:contentTypeScope="" ma:versionID="40d0b4577600c8ef5455d7172ecfd6c8">
  <xsd:schema xmlns:xsd="http://www.w3.org/2001/XMLSchema" xmlns:xs="http://www.w3.org/2001/XMLSchema" xmlns:p="http://schemas.microsoft.com/office/2006/metadata/properties" xmlns:ns3="9aab48cf-264c-463e-9001-64e82e42592e" xmlns:ns4="ee424e65-7dde-4921-9df0-c47596f14e6b" targetNamespace="http://schemas.microsoft.com/office/2006/metadata/properties" ma:root="true" ma:fieldsID="c16fe0cab28e691de713a73ab3296426" ns3:_="" ns4:_="">
    <xsd:import namespace="9aab48cf-264c-463e-9001-64e82e42592e"/>
    <xsd:import namespace="ee424e65-7dde-4921-9df0-c47596f14e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b48cf-264c-463e-9001-64e82e4259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24e65-7dde-4921-9df0-c47596f14e6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0B805B-81FE-49CF-A3C5-0270391A6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ab48cf-264c-463e-9001-64e82e42592e"/>
    <ds:schemaRef ds:uri="ee424e65-7dde-4921-9df0-c47596f14e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29EF1A-7D1F-43CF-BBE2-05040852FE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12D4E3-827F-4388-8A04-4C94190C4B21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ee424e65-7dde-4921-9df0-c47596f14e6b"/>
    <ds:schemaRef ds:uri="http://schemas.microsoft.com/office/2006/documentManagement/types"/>
    <ds:schemaRef ds:uri="http://purl.org/dc/dcmitype/"/>
    <ds:schemaRef ds:uri="http://purl.org/dc/terms/"/>
    <ds:schemaRef ds:uri="9aab48cf-264c-463e-9001-64e82e42592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Teema2</Template>
  <TotalTime>90</TotalTime>
  <Words>210</Words>
  <Application>Microsoft Macintosh PowerPoint</Application>
  <PresentationFormat>Laajakuva</PresentationFormat>
  <Paragraphs>34</Paragraphs>
  <Slides>7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Teema2</vt:lpstr>
      <vt:lpstr>Suun terveyttä kaikille</vt:lpstr>
      <vt:lpstr>Sisältö</vt:lpstr>
      <vt:lpstr>Miksi suun terveys on tärkeää myös mielenterveys- ja päihdepalveluissa?</vt:lpstr>
      <vt:lpstr>Milloin ottaa suun terveys puheeksi?</vt:lpstr>
      <vt:lpstr>Kuinka ohjaan vähävaraisen asiakkaan palveluiden piiriin?</vt:lpstr>
      <vt:lpstr>Suun terveyspalvelut meillä</vt:lpstr>
      <vt:lpstr>Muista ainakin nämä!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Tienhaara Sini</dc:creator>
  <cp:lastModifiedBy>Sini Tienhaara</cp:lastModifiedBy>
  <cp:revision>125</cp:revision>
  <cp:lastPrinted>2022-05-16T07:55:56Z</cp:lastPrinted>
  <dcterms:created xsi:type="dcterms:W3CDTF">2022-05-14T11:02:46Z</dcterms:created>
  <dcterms:modified xsi:type="dcterms:W3CDTF">2022-05-16T12:09:03Z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0x0101000345553FB1799E47A5AF6E31B3538C4A</vt:lpwstr>
  </property>
</Properties>
</file>